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70" r:id="rId2"/>
    <p:sldId id="269" r:id="rId3"/>
    <p:sldId id="256" r:id="rId4"/>
    <p:sldId id="258" r:id="rId5"/>
    <p:sldId id="260" r:id="rId6"/>
    <p:sldId id="289" r:id="rId7"/>
    <p:sldId id="274" r:id="rId8"/>
    <p:sldId id="275" r:id="rId9"/>
    <p:sldId id="276" r:id="rId10"/>
    <p:sldId id="277" r:id="rId11"/>
    <p:sldId id="261" r:id="rId12"/>
    <p:sldId id="262" r:id="rId13"/>
    <p:sldId id="279" r:id="rId14"/>
    <p:sldId id="278" r:id="rId15"/>
    <p:sldId id="263" r:id="rId16"/>
    <p:sldId id="264" r:id="rId17"/>
    <p:sldId id="259" r:id="rId18"/>
    <p:sldId id="265" r:id="rId19"/>
    <p:sldId id="280" r:id="rId20"/>
    <p:sldId id="281" r:id="rId21"/>
    <p:sldId id="282" r:id="rId22"/>
    <p:sldId id="266" r:id="rId23"/>
    <p:sldId id="268" r:id="rId24"/>
    <p:sldId id="271" r:id="rId25"/>
    <p:sldId id="272" r:id="rId26"/>
    <p:sldId id="284" r:id="rId27"/>
    <p:sldId id="292" r:id="rId28"/>
    <p:sldId id="283" r:id="rId29"/>
    <p:sldId id="291" r:id="rId30"/>
    <p:sldId id="273" r:id="rId31"/>
    <p:sldId id="293" r:id="rId32"/>
    <p:sldId id="285" r:id="rId33"/>
    <p:sldId id="294" r:id="rId34"/>
    <p:sldId id="290" r:id="rId35"/>
    <p:sldId id="287" r:id="rId36"/>
    <p:sldId id="288" r:id="rId37"/>
    <p:sldId id="286" r:id="rId3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D4128A-5B17-AC05-AF85-848619956628}" v="555" dt="2022-04-10T18:09:06.878"/>
    <p1510:client id="{52FDCF14-B691-D51B-BB69-8E1C6D2ED8A0}" v="808" dt="2022-04-11T11:04:55.819"/>
    <p1510:client id="{5C3AD540-3F4F-A1C9-54DC-7632425C58A1}" v="1358" dt="2022-04-11T14:50:08.782"/>
    <p1510:client id="{6513B3E4-123E-7975-A965-FBCF601EE09D}" v="1" dt="2022-04-11T15:31:53.429"/>
    <p1510:client id="{71FE0574-0371-460B-A5E0-D14E0839D799}" v="809" dt="2022-04-10T14:05:51.820"/>
    <p1510:client id="{9FA8617B-580C-06F9-DA7B-8252767AB8A9}" v="4" dt="2022-04-11T15:29:04.316"/>
    <p1510:client id="{E03554E2-3E24-6B53-ED23-FAB894ACAAF4}" v="47" dt="2022-04-10T18:14:13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F1F5458-64D3-44B7-A65D-6C4870174F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FF49C2-E31A-4007-9ABC-9579FD59CB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B70A7-6B4E-47CA-9AA2-D3F5DDD53C3D}" type="datetime1">
              <a:rPr lang="ru-RU" smtClean="0"/>
              <a:t>12.04.2022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31DB8-7649-4A21-9123-02D98550D5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FAAFC7-049D-47C9-B0C6-03E3318167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F72D-2317-4DEF-B449-06AAD9E6D1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404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24388 17345 16383 0 0,'0'-9'0'0'0,"0"-8"0"0"0,0-4 0 0 0,0-4 0 0 0,0-2 0 0 0,0-5 0 0 0,0-2 0 0 0,0-8 0 0 0,0-7 0 0 0,9-11 0 0 0,3-1 0 0 0,-1 5 0 0 0,3 5 0 0 0,3 5 0 0 0,-2 6 0 0 0,2-3 0 0 0,2-3 0 0 0,-2 2 0 0 0,0 8 0 0 0,2 6 0 0 0,7 8 0 0 0,7 7 0 0 0,8 7 0 0 0,9 5 0 0 0,10 7 0 0 0,0 3 0 0 0,-3 4 0 0 0,-1 6 0 0 0,-1-1 0 0 0,-6-3 0 0 0,-7 5 0 0 0,-6 0 0 0 0,-5 1 0 0 0,-2 2 0 0 0,-8 1 0 0 0,-1 2 0 0 0,-6 2 0 0 0,-4 0 0 0 0,-4 0 0 0 0,2 0 0 0 0,-2 1 0 0 0,0-1 0 0 0,-3 1 0 0 0,4-6 0 0 0,5-5 0 0 0,0-10 0 0 0,2-6 0 0 0,0-12 0 0 0,1-9 0 0 0,2-4 0 0 0,4-8 0 0 0,2 2 0 0 0,-3 2 0 0 0,4 2 0 0 0,-2-4 0 0 0,0 3 0 0 0,0 7 0 0 0,-3 2 0 0 0,-1 5 0 0 0,-3 0 0 0 0,0 2 0 0 0,3 13 0 0 0,6 14 0 0 0,4 10 0 0 0,-3 4 0 0 0,-6 2 0 0 0,-1 1 0 0 0,-4-2 0 0 0,0-5 0 0 0,-3-2 0 0 0,2-6 0 0 0,3-5 0 0 0,3-5 0 0 0,8-8 0 0 0,7-13 0 0 0,3-8 0 0 0,8-5 0 0 0,10-3 0 0 0,9-9 0 0 0,3-2 0 0 0,2 5 0 0 0,0 5 0 0 0,-9 3 0 0 0,-9 6 0 0 0,-14 3 0 0 0,-8 4 0 0 0,-5 9 0 0 0,-2 11 0 0 0,-1 17 0 0 0,1 14 0 0 0,2 9 0 0 0,0 3 0 0 0,1-4 0 0 0,-4 5 0 0 0,-1-7 0 0 0,-4-5 0 0 0,0-9 0 0 0,2-10 0 0 0,1-7 0 0 0,3-6 0 0 0,2-4 0 0 0,6-11 0 0 0,6-12 0 0 0,2-3 0 0 0,7-6 0 0 0,6-2 0 0 0,-2 0 0 0 0,-5 1 0 0 0,-1 2 0 0 0,2-3 0 0 0,1 0 0 0 0,-2 0 0 0 0,-5 7 0 0 0,-8 3 0 0 0,-6 5 0 0 0,-2 15 0 0 0,-1 16 0 0 0,1 11 0 0 0,0 11 0 0 0,2 2 0 0 0,4 1 0 0 0,-2 2 0 0 0,-1-5 0 0 0,-1-1 0 0 0,0-5 0 0 0,0-8 0 0 0,-4-3 0 0 0,-2-4 0 0 0,1-5 0 0 0,2-4 0 0 0,1-3 0 0 0,10-1 0 0 0,13-6 0 0 0,7-11 0 0 0,4-7 0 0 0,10-13 0 0 0,11-9 0 0 0,19-10 0 0 0,-3-5 0 0 0,-12 7 0 0 0,-12 10 0 0 0,-17 6 0 0 0,-14 10 0 0 0,-8 10 0 0 0,-2 12 0 0 0,-5 20 0 0 0,-2 12 0 0 0,0 6 0 0 0,-5 2 0 0 0,0-6 0 0 0,2-7 0 0 0,5-7 0 0 0,9-7 0 0 0,7-4 0 0 0,6-3 0 0 0,8-2 0 0 0,8-5 0 0 0,3-5 0 0 0,-5-16 0 0 0,-5-6 0 0 0,-2-3 0 0 0,-1 1 0 0 0,-10 2 0 0 0,-7 6 0 0 0,-6 8 0 0 0,-2 7 0 0 0,-3 10 0 0 0,-4 10 0 0 0,3 8 0 0 0,2 6 0 0 0,1 7 0 0 0,5 4 0 0 0,2-3 0 0 0,-1-8 0 0 0,4-3 0 0 0,4-4 0 0 0,0-5 0 0 0,2 0 0 0 0,7-1 0 0 0,5-3 0 0 0,5-1 0 0 0,-2-8 0 0 0,3-6 0 0 0,-1-7 0 0 0,-1-4 0 0 0,3-5 0 0 0,5-5 0 0 0,-5-3 0 0 0,-4-1 0 0 0,-3 2 0 0 0,-5 7 0 0 0,-3 2 0 0 0,-5 5 0 0 0,-5 6 0 0 0,-3 5 0 0 0,-4 8 0 0 0,-7 8 0 0 0,-2 8 0 0 0,-4 13 0 0 0,-2 7 0 0 0,3 1 0 0 0,2 3 0 0 0,2 4 0 0 0,2-2 0 0 0,7-8 0 0 0,2-10 0 0 0,8-9 0 0 0,12-12 0 0 0,1-7 0 0 0,18-6 0 0 0,15-3 0 0 0,2 1 0 0 0,-10 3 0 0 0,-14 2 0 0 0,-13 2 0 0 0,-11 2 0 0 0,-12 6 0 0 0,-11 7 0 0 0,-8 5 0 0 0,-6 10 0 0 0,-3 4 0 0 0,-2 2 0 0 0,-1-1 0 0 0,1 4 0 0 0,5-4 0 0 0,6-7 0 0 0,6-9 0 0 0,14-5 0 0 0,15-6 0 0 0,10-3 0 0 0,17-6 0 0 0,1-2 0 0 0,-3 0 0 0 0,-8 1 0 0 0,-15 6 0 0 0,-15 8 0 0 0,-13 6 0 0 0,-10 11 0 0 0,-5 4 0 0 0,-5 3 0 0 0,0 0 0 0 0,-1-2 0 0 0,4 0 0 0 0,8-6 0 0 0,14-7 0 0 0,13-6 0 0 0,5-1 0 0 0,-5 2 0 0 0,-9 4 0 0 0,-8 4 0 0 0,-8 7 0 0 0,-6 3 0 0 0,-3 2 0 0 0,-3 3 0 0 0,0 10 0 0 0,-1 10 0 0 0,1 5 0 0 0,-1-4 0 0 0,-3-1 0 0 0,-1-7 0 0 0,4-11 0 0 0,8-12 0 0 0,11-10 0 0 0,8-8 0 0 0,3-5 0 0 0,2-3 0 0 0,-4 4 0 0 0,-12 5 0 0 0,-7 10 0 0 0,-14 3 0 0 0,-6 10 0 0 0,-10 18 0 0 0,-5 10 0 0 0,-2-2 0 0 0,-1 4 0 0 0,1 5 0 0 0,0-5 0 0 0,7-8 0 0 0,-3-13 0 0 0,3-18 0 0 0,6-17 0 0 0,6-14 0 0 0,0-5 0 0 0,-3-1 0 0 0,2 7 0 0 0,-2 14 0 0 0,-8 15 0 0 0,-4 16 0 0 0,-7 12 0 0 0,-6 6 0 0 0,-6 3 0 0 0,-4 8 0 0 0,2 3 0 0 0,5-6 0 0 0,8-18 0 0 0,7-26 0 0 0,3-21 0 0 0,6-14 0 0 0,1-13 0 0 0,4-6 0 0 0,4-2 0 0 0,3 1 0 0 0,-1 7 0 0 0,0-1 0 0 0,-3 9 0 0 0,-4 9 0 0 0,-5 14 0 0 0,-3 8 0 0 0,-2 10 0 0 0,-2 7 0 0 0,0 3 0 0 0,3 5 0 0 0,2 2 0 0 0,0 2 0 0 0,3 0 0 0 0,1-7 0 0 0,3-13 0 0 0,3-15 0 0 0,0-16 0 0 0,-7-20 0 0 0,-1-9 0 0 0,-1-2 0 0 0,-2 2 0 0 0,-2 8 0 0 0,-1 10 0 0 0,-5 13 0 0 0,-7 12 0 0 0,-5 16 0 0 0,-5 12 0 0 0,1 12 0 0 0,-4-3 0 0 0,1-8 0 0 0,4-4 0 0 0,2-2 0 0 0,3-6 0 0 0,5-6 0 0 0,-2-5 0 0 0,-3-13 0 0 0,6-10 0 0 0,4-11 0 0 0,2-11 0 0 0,6-2 0 0 0,7 0 0 0 0,2 7 0 0 0,-2 8 0 0 0,-3 10 0 0 0,-6 10 0 0 0,-9 11 0 0 0,-3 18 0 0 0,0 8 0 0 0,2 4 0 0 0,2-1 0 0 0,-7-1 0 0 0,-1 2 0 0 0,2 3 0 0 0,3 0 0 0 0,3-7 0 0 0,2-10 0 0 0,-2-7 0 0 0,-1-8 0 0 0,2-5 0 0 0,5-7 0 0 0,7-7 0 0 0,3-3 0 0 0,0-2 0 0 0,-3-4 0 0 0,-2 3 0 0 0,-1 3 0 0 0,-3 4 0 0 0,-5 9 0 0 0,-2 8 0 0 0,-4 13 0 0 0,-10 11 0 0 0,-6 5 0 0 0,-2 5 0 0 0,-2 0 0 0 0,-4-2 0 0 0,-1 1 0 0 0,5-2 0 0 0,4-3 0 0 0,6-8 0 0 0,6-8 0 0 0,6-7 0 0 0,4-15 0 0 0,7-15 0 0 0,3-10 0 0 0,5-8 0 0 0,5-8 0 0 0,0-4 0 0 0,-3-9 0 0 0,1-6 0 0 0,2 2 0 0 0,-1 7 0 0 0,-4 13 0 0 0,-3 13 0 0 0,-3 16 0 0 0,-3 10 0 0 0,-1 14 0 0 0,-6 10 0 0 0,-2 5 0 0 0,1 3 0 0 0,-8 0 0 0 0,-7 1 0 0 0,2-2 0 0 0,-2-1 0 0 0,-5-1 0 0 0,-4-4 0 0 0,5-7 0 0 0,0-6 0 0 0,2 0 0 0 0,-5-2 0 0 0,-3-2 0 0 0,1-3 0 0 0,-5-1 0 0 0,5-1 0 0 0,2-1 0 0 0,6 0 0 0 0,7-1 0 0 0,6-3 0 0 0,0-7 0 0 0,5-10 0 0 0,5-1 0 0 0,5-2 0 0 0,3 4 0 0 0,-1 5 0 0 0,-2 5 0 0 0,-6 4 0 0 0,-8 3 0 0 0,-2 3 0 0 0,0 0 0 0 0,-7 1 0 0 0,-9 5 0 0 0,-5 9 0 0 0,-11 8 0 0 0,-15 8 0 0 0,-8 3 0 0 0,4-3 0 0 0,-2-8 0 0 0,5-8 0 0 0,9-5 0 0 0,7-2 0 0 0,12 0 0 0 0,10-3 0 0 0,9-2 0 0 0,6-1 0 0 0,9-6 0 0 0,3-2 0 0 0,0-4 0 0 0,4-15 0 0 0,4-6 0 0 0,5-3 0 0 0,2-9 0 0 0,3-2 0 0 0,0-1 0 0 0,-2 10 0 0 0,-7 17 0 0 0,-10 20 0 0 0,-14 14 0 0 0,-16 19 0 0 0,-3 2 0 0 0,-15 14 0 0 0,-9 2 0 0 0,-5 6 0 0 0,-15-2 0 0 0,-1-7 0 0 0,0-7 0 0 0,-2-10 0 0 0,3-12 0 0 0,13-8 0 0 0,13-6 0 0 0,13-5 0 0 0,12-2 0 0 0,15-5 0 0 0,7-2 0 0 0,4-4 0 0 0,0-5 0 0 0,4-3 0 0 0,1-3 0 0 0,-3-11 0 0 0,3-4 0 0 0,-1 0 0 0 0,2 2 0 0 0,-1 3 0 0 0,-2 6 0 0 0,-3 4 0 0 0,-2 6 0 0 0,-2 6 0 0 0,-1 4 0 0 0,-6 4 0 0 0,-1 2 0 0 0,-1 2 0 0 0,-2 0 0 0 0,-14 0 0 0 0,-8 0 0 0 0,3 0 0 0 0,0-1 0 0 0,1 5 0 0 0,1 1 0 0 0,-4 0 0 0 0,-7-2 0 0 0,-5 0 0 0 0,5-3 0 0 0,8 1 0 0 0,4-7 0 0 0,7-5 0 0 0,7-2 0 0 0,4-3 0 0 0,9-3 0 0 0,7-3 0 0 0,8-3 0 0 0,5-1 0 0 0,2-2 0 0 0,3-8 0 0 0,1-8 0 0 0,-1-1 0 0 0,5 2 0 0 0,6-4 0 0 0,4-4 0 0 0,1 3 0 0 0,-4 4 0 0 0,-3 14 0 0 0,-12 17 0 0 0,-7 14 0 0 0,-5 12 0 0 0,-1 8 0 0 0,-2-1 0 0 0,-2-2 0 0 0,1-10 0 0 0,0-16 0 0 0,3-14 0 0 0,3-9 0 0 0,5-4 0 0 0,3-4 0 0 0,2-15 0 0 0,2-10 0 0 0,0-4 0 0 0,1-4 0 0 0,0 1 0 0 0,0-1 0 0 0,-1 8 0 0 0,-4 10 0 0 0,-2 9 0 0 0,1 8 0 0 0,0 1 0 0 0,2 2 0 0 0,1 2 0 0 0,1-2 0 0 0,-4-9 0 0 0,-1-2 0 0 0,-4-3 0 0 0,-5-1 0 0 0,-4-7 0 0 0,1 3 0 0 0,4 4 0 0 0,4 7 0 0 0,4 6 0 0 0,2 4 0 0 0,12 12 0 0 0,8 13 0 0 0,7 9 0 0 0,2 7 0 0 0,3 2 0 0 0,-4 4 0 0 0,-1-1 0 0 0,-5 1 0 0 0,-1-1 0 0 0,1-4 0 0 0,2-4 0 0 0,-3 1 0 0 0,1 5 0 0 0,1 3 0 0 0,3 0 0 0 0,1-3 0 0 0,-3-8 0 0 0,-5-10 0 0 0,-1-21 0 0 0,11-16 0 0 0,6-13 0 0 0,-3 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17643 14446 16383 0 0,'-4'0'0'0'0,"-11"4"0"0"0,-7 7 0 0 0,-4 5 0 0 0,-7 4 0 0 0,3 4 0 0 0,-3 2 0 0 0,-5 5 0 0 0,5 2 0 0 0,2-4 0 0 0,4-4 0 0 0,5 0 0 0 0,2-6 0 0 0,5 0 0 0 0,4 0 0 0 0,5 6 0 0 0,3-6 0 0 0,6-6 0 0 0,4-9 0 0 0,3-6 0 0 0,2-7 0 0 0,2-2 0 0 0,-1-3 0 0 0,2-5 0 0 0,3 3 0 0 0,6-7 0 0 0,1-3 0 0 0,-1 3 0 0 0,-4 1 0 0 0,-1 0 0 0 0,-3-1 0 0 0,-1 3 0 0 0,2 5 0 0 0,-2 2 0 0 0,1 1 0 0 0,-2 0 0 0 0,1-4 0 0 0,2 2 0 0 0,-2-1 0 0 0,-3-4 0 0 0,1-1 0 0 0,2 1 0 0 0,-1 9 0 0 0,1 11 0 0 0,3 5 0 0 0,-2 5 0 0 0,1 7 0 0 0,2-1 0 0 0,3 1 0 0 0,1 3 0 0 0,1 1 0 0 0,-3 2 0 0 0,0-3 0 0 0,-1-5 0 0 0,-2-2 0 0 0,-1-2 0 0 0,-2 1 0 0 0,0-2 0 0 0,-3 2 0 0 0,2-1 0 0 0,2-3 0 0 0,-1 1 0 0 0,1 0 0 0 0,-2 1 0 0 0,1 0 0 0 0,3-2 0 0 0,-3 2 0 0 0,2-2 0 0 0,1 3 0 0 0,-1-1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21530 15344 16383 0 0,'-4'0'0'0'0,"-20"0"0"0"0,-14 0 0 0 0,-5-8 0 0 0,-5-9 0 0 0,-2 0 0 0 0,2 2 0 0 0,6 4 0 0 0,0 4 0 0 0,-1-1 0 0 0,2-5 0 0 0,4 1 0 0 0,7 7 0 0 0,10 8 0 0 0,8 9 0 0 0,6 6 0 0 0,4 5 0 0 0,2 2 0 0 0,2 2 0 0 0,-1 6 0 0 0,1 5 0 0 0,-1 5 0 0 0,0 0 0 0 0,0 2 0 0 0,-1 6 0 0 0,0 4 0 0 0,0 5 0 0 0,0-3 0 0 0,0-6 0 0 0,0-4 0 0 0,0-4 0 0 0,0-6 0 0 0,0-5 0 0 0,0-3 0 0 0,0-2 0 0 0,0 3 0 0 0,0 6 0 0 0,0 0 0 0 0,0 0 0 0 0,0-3 0 0 0,0-2 0 0 0,0 2 0 0 0,0 1 0 0 0,0-2 0 0 0,0-2 0 0 0,0-1 0 0 0,0-1 0 0 0,0-1 0 0 0,0-1 0 0 0,0 4 0 0 0,0 2 0 0 0,4-5 0 0 0,7 2 0 0 0,5-4 0 0 0,4-2 0 0 0,8-4 0 0 0,4-6 0 0 0,9-1 0 0 0,7-2 0 0 0,9 6 0 0 0,-1 0 0 0 0,-2-2 0 0 0,-9 0 0 0 0,-8 3 0 0 0,-11 3 0 0 0,-5-3 0 0 0,-5-3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21400 12166 16383 0 0,'-9'0'0'0'0,"-8"0"0"0"0,-4 9 0 0 0,-4 3 0 0 0,-2 3 0 0 0,3 5 0 0 0,2 2 0 0 0,0-2 0 0 0,4 0 0 0 0,0-3 0 0 0,4-1 0 0 0,-1 2 0 0 0,-2 7 0 0 0,2 8 0 0 0,-1-2 0 0 0,-2 3 0 0 0,1 0 0 0 0,5-2 0 0 0,-1 4 0 0 0,-2 3 0 0 0,1 1 0 0 0,-2 1 0 0 0,3-1 0 0 0,3 1 0 0 0,3-1 0 0 0,3 0 0 0 0,2 3 0 0 0,1 4 0 0 0,2 5 0 0 0,4 0 0 0 0,6-5 0 0 0,1-1 0 0 0,3-9 0 0 0,-1-7 0 0 0,1-3 0 0 0,-1-2 0 0 0,1-1 0 0 0,7 5 0 0 0,8 1 0 0 0,4 9 0 0 0,1 3 0 0 0,-7-2 0 0 0,2 2 0 0 0,0-3 0 0 0,4-3 0 0 0,0 2 0 0 0,0-2 0 0 0,1 2 0 0 0,1-1 0 0 0,2 2 0 0 0,0-1 0 0 0,-3 2 0 0 0,2-2 0 0 0,-5-2 0 0 0,0-3 0 0 0,0-8 0 0 0,3 2 0 0 0,0-5 0 0 0,-6 0 0 0 0,-4-6 0 0 0,-1 1 0 0 0,0-4 0 0 0,4-4 0 0 0,7-3 0 0 0,1-2 0 0 0,4-3 0 0 0,-1-1 0 0 0,-2-1 0 0 0,1 1 0 0 0,-1-1 0 0 0,2 0 0 0 0,-1-3 0 0 0,-3-7 0 0 0,-7-5 0 0 0,-5-5 0 0 0,-5-7 0 0 0,-1 1 0 0 0,-5-9 0 0 0,2-2 0 0 0,1-12 0 0 0,-1-7 0 0 0,-2-3 0 0 0,-5 1 0 0 0,-2 0 0 0 0,-3 3 0 0 0,-1-4 0 0 0,-1 0 0 0 0,-1 2 0 0 0,0 5 0 0 0,1-1 0 0 0,4 0 0 0 0,1 5 0 0 0,1 1 0 0 0,-2-4 0 0 0,-1 2 0 0 0,-1-4 0 0 0,0-1 0 0 0,-2-9 0 0 0,0-3 0 0 0,0-3 0 0 0,0-4 0 0 0,-5 3 0 0 0,-1 4 0 0 0,0 5 0 0 0,1-1 0 0 0,-2 7 0 0 0,-6 3 0 0 0,1 2 0 0 0,-3 1 0 0 0,-3-1 0 0 0,1 1 0 0 0,0 8 0 0 0,-3 7 0 0 0,-1 5 0 0 0,-7 3 0 0 0,-3 1 0 0 0,0-3 0 0 0,0-1 0 0 0,2 4 0 0 0,0 7 0 0 0,1 2 0 0 0,2 4 0 0 0,-1 4 0 0 0,-3 3 0 0 0,-2 4 0 0 0,-4 1 0 0 0,0 1 0 0 0,-4 1 0 0 0,2 0 0 0 0,2 0 0 0 0,3-1 0 0 0,2 1 0 0 0,3-1 0 0 0,1 0 0 0 0,1 0 0 0 0,0 0 0 0 0,1 0 0 0 0,-1 0 0 0 0,0 0 0 0 0,0 4 0 0 0,0 7 0 0 0,-4 0 0 0 0,2 8 0 0 0,-2 1 0 0 0,4 1 0 0 0,1 1 0 0 0,6 2 0 0 0,1-3 0 0 0,-1-1 0 0 0,3 0 0 0 0,0-2 0 0 0,3-1 0 0 0,3 2 0 0 0,3 1 0 0 0,3 3 0 0 0,3 1 0 0 0,1-3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17300 13887 16383 0 0,'-5'0'0'0'0,"-9"5"0"0"0,-4 5 0 0 0,-2 1 0 0 0,-3 4 0 0 0,-1 3 0 0 0,-2 3 0 0 0,0 7 0 0 0,-1 4 0 0 0,5-1 0 0 0,6 1 0 0 0,5-2 0 0 0,5-2 0 0 0,4 0 0 0 0,-3-5 0 0 0,0-3 0 0 0,0 5 0 0 0,-3-2 0 0 0,0-1 0 0 0,1 1 0 0 0,2 1 0 0 0,2 0 0 0 0,-4 5 0 0 0,1 3 0 0 0,0 4 0 0 0,1 1 0 0 0,3-2 0 0 0,0-2 0 0 0,1 2 0 0 0,1 4 0 0 0,0 0 0 0 0,5-3 0 0 0,1 2 0 0 0,4-1 0 0 0,1 6 0 0 0,2 10 0 0 0,4-1 0 0 0,-1-3 0 0 0,-3-3 0 0 0,-4-3 0 0 0,-4-6 0 0 0,7-4 0 0 0,1-3 0 0 0,-2-3 0 0 0,-3 0 0 0 0,-2-2 0 0 0,2 0 0 0 0,4 0 0 0 0,0 1 0 0 0,-2-1 0 0 0,2-3 0 0 0,-2-2 0 0 0,3 0 0 0 0,-2 2 0 0 0,7 1 0 0 0,0 1 0 0 0,6 1 0 0 0,4 1 0 0 0,-4 0 0 0 0,-1-4 0 0 0,0-2 0 0 0,0-3 0 0 0,2 7 0 0 0,4 1 0 0 0,2 0 0 0 0,1 0 0 0 0,-2-3 0 0 0,-5-2 0 0 0,-2-4 0 0 0,-1-1 0 0 0,0-2 0 0 0,5 1 0 0 0,3-2 0 0 0,0 1 0 0 0,0 3 0 0 0,0-1 0 0 0,-2-3 0 0 0,-1-4 0 0 0,0-3 0 0 0,-1-3 0 0 0,0-1 0 0 0,-4-5 0 0 0,-2-7 0 0 0,0-6 0 0 0,-3-8 0 0 0,5-10 0 0 0,-3-12 0 0 0,2-2 0 0 0,0-1 0 0 0,2 2 0 0 0,-4 6 0 0 0,-4-4 0 0 0,-1 2 0 0 0,2 3 0 0 0,-2 1 0 0 0,-3-2 0 0 0,-4-4 0 0 0,-2 3 0 0 0,1-1 0 0 0,1 3 0 0 0,-2-1 0 0 0,-1-10 0 0 0,-1-2 0 0 0,-2 0 0 0 0,0 5 0 0 0,3-3 0 0 0,2 3 0 0 0,-1 6 0 0 0,0 1 0 0 0,-2-2 0 0 0,-2-1 0 0 0,0-3 0 0 0,0 3 0 0 0,-1-4 0 0 0,0 1 0 0 0,-1-4 0 0 0,1 2 0 0 0,0 1 0 0 0,0 0 0 0 0,0-6 0 0 0,0-1 0 0 0,0 4 0 0 0,0 1 0 0 0,-5 6 0 0 0,-5 1 0 0 0,-2 4 0 0 0,2 4 0 0 0,-2 4 0 0 0,1 3 0 0 0,-7 1 0 0 0,0 2 0 0 0,-1 1 0 0 0,-2 4 0 0 0,-2 6 0 0 0,3 1 0 0 0,0 3 0 0 0,0 3 0 0 0,-7-1 0 0 0,-2 1 0 0 0,-1 1 0 0 0,0 3 0 0 0,-3 1 0 0 0,-2 2 0 0 0,-2-4 0 0 0,0-1 0 0 0,1 1 0 0 0,4 0 0 0 0,6-2 0 0 0,3-1 0 0 0,2 2 0 0 0,-5 1 0 0 0,-3 6 0 0 0,0 3 0 0 0,4 6 0 0 0,3 0 0 0 0,-1 8 0 0 0,5 5 0 0 0,1-1 0 0 0,-2 0 0 0 0,-2-4 0 0 0,3 0 0 0 0,0-4 0 0 0,-1 1 0 0 0,-2-3 0 0 0,2 2 0 0 0,0-2 0 0 0,4 1 0 0 0,4-1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17117 10339 16383 0 0,'-5'9'0'0'0,"-5"16"0"0"0,-1 8 0 0 0,-4 3 0 0 0,-3 1 0 0 0,1-3 0 0 0,-1-2 0 0 0,3-2 0 0 0,4-2 0 0 0,3-1 0 0 0,4 3 0 0 0,2 2 0 0 0,2 4 0 0 0,0 9 0 0 0,1 1 0 0 0,0-2 0 0 0,-1-5 0 0 0,1-4 0 0 0,3 1 0 0 0,3 3 0 0 0,-2-1 0 0 0,0 2 0 0 0,7 4 0 0 0,6 7 0 0 0,0 4 0 0 0,2 1 0 0 0,1-4 0 0 0,2-7 0 0 0,2-1 0 0 0,0 0 0 0 0,1-3 0 0 0,-4-4 0 0 0,-1-9 0 0 0,0-3 0 0 0,-4-3 0 0 0,0 0 0 0 0,6 5 0 0 0,4-2 0 0 0,-4 3 0 0 0,5-2 0 0 0,-4-2 0 0 0,-1-1 0 0 0,-4 1 0 0 0,-2-4 0 0 0,-2-1 0 0 0,-1-3 0 0 0,3-1 0 0 0,2-2 0 0 0,-2 0 0 0 0,1-1 0 0 0,2 2 0 0 0,1-3 0 0 0,2-2 0 0 0,2-2 0 0 0,1 1 0 0 0,0-1 0 0 0,0 0 0 0 0,1-3 0 0 0,-1-1 0 0 0,1-2 0 0 0,-1 0 0 0 0,0-1 0 0 0,0-1 0 0 0,1-3 0 0 0,-1-7 0 0 0,-5-5 0 0 0,0-10 0 0 0,-5-3 0 0 0,-1-3 0 0 0,3 1 0 0 0,-3 0 0 0 0,-4 2 0 0 0,-3 1 0 0 0,-4-4 0 0 0,-1-5 0 0 0,-3 0 0 0 0,4-4 0 0 0,2-3 0 0 0,-2 1 0 0 0,0 0 0 0 0,-1 1 0 0 0,8-4 0 0 0,1-4 0 0 0,0-2 0 0 0,-3-1 0 0 0,-3-5 0 0 0,-2-6 0 0 0,-2 4 0 0 0,-1 7 0 0 0,-2 0 0 0 0,1-1 0 0 0,0 1 0 0 0,-1 0 0 0 0,-4 4 0 0 0,-1 7 0 0 0,0 1 0 0 0,2-5 0 0 0,0 0 0 0 0,2-1 0 0 0,1-1 0 0 0,1 3 0 0 0,0 5 0 0 0,0 4 0 0 0,0 5 0 0 0,1 2 0 0 0,-6 3 0 0 0,0-5 0 0 0,-5 0 0 0 0,-1 0 0 0 0,-2 2 0 0 0,-4-5 0 0 0,1 1 0 0 0,-1-4 0 0 0,2 0 0 0 0,0 2 0 0 0,1 2 0 0 0,0 8 0 0 0,-3 2 0 0 0,-3 6 0 0 0,3 1 0 0 0,-2 4 0 0 0,0 3 0 0 0,1-1 0 0 0,-4 2 0 0 0,-7 1 0 0 0,-3 2 0 0 0,-2 3 0 0 0,2 0 0 0 0,2 2 0 0 0,0 0 0 0 0,3 1 0 0 0,0-1 0 0 0,0 5 0 0 0,1 5 0 0 0,0 7 0 0 0,1 3 0 0 0,-1 0 0 0 0,0 4 0 0 0,4 3 0 0 0,7 1 0 0 0,0 1 0 0 0,-1-1 0 0 0,2 0 0 0 0,-1-1 0 0 0,2 0 0 0 0,3 0 0 0 0,4 3 0 0 0,-2 2 0 0 0,0 0 0 0 0,-2-6 0 0 0,-1-3 0 0 0,3 0 0 0 0,-2 4 0 0 0,0 2 0 0 0,-2-4 0 0 0,1-1 0 0 0,-3-1 0 0 0,2 0 0 0 0,-2-3 0 0 0,2-1 0 0 0,-2-4 0 0 0,1 0 0 0 0,4-2 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29895 18891 16383 0 0,'-5'0'0'0'0,"-5"0"0"0"0,-6 0 0 0 0,-5 0 0 0 0,-2 0 0 0 0,-3 0 0 0 0,3 5 0 0 0,7 5 0 0 0,0 2 0 0 0,3 2 0 0 0,0 0 0 0 0,2 1 0 0 0,-2-1 0 0 0,2 1 0 0 0,2 2 0 0 0,-2-1 0 0 0,2 0 0 0 0,2 3 0 0 0,1 2 0 0 0,3 2 0 0 0,6 1 0 0 0,7 2 0 0 0,6-4 0 0 0,1 3 0 0 0,1-3 0 0 0,2-4 0 0 0,3-7 0 0 0,-3 1 0 0 0,-1-3 0 0 0,2-2 0 0 0,1-3 0 0 0,1-1 0 0 0,2-3 0 0 0,0 1 0 0 0,-3-2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12462 15924 16383 0 0,'4'0'0'0'0,"2"-4"0"0"0,4-7 0 0 0,5-5 0 0 0,4-4 0 0 0,13-4 0 0 0,0-2 0 0 0,4-5 0 0 0,0 2 0 0 0,-6 2 0 0 0,-3 1 0 0 0,-3 5 0 0 0,0 6 0 0 0,0 6 0 0 0,5 4 0 0 0,6 7 0 0 0,2 4 0 0 0,-1 9 0 0 0,-2 7 0 0 0,-3 4 0 0 0,7 2 0 0 0,-3 5 0 0 0,-3 2 0 0 0,-2 3 0 0 0,-3 5 0 0 0,0-2 0 0 0,-1-2 0 0 0,-5-4 0 0 0,-2-7 0 0 0,1-9 0 0 0,1-8 0 0 0,2-5 0 0 0,6-5 0 0 0,-3-10 0 0 0,-1-8 0 0 0,-4-7 0 0 0,7-7 0 0 0,-1-3 0 0 0,-1 4 0 0 0,-4-1 0 0 0,-2-1 0 0 0,0 6 0 0 0,-3 3 0 0 0,-5-4 0 0 0,0-2 0 0 0,3 0 0 0 0,7 1 0 0 0,5 0 0 0 0,2 4 0 0 0,1 3 0 0 0,-1 5 0 0 0,-1 5 0 0 0,0 13 0 0 0,-1 10 0 0 0,0 9 0 0 0,-1 8 0 0 0,0 10 0 0 0,0 1 0 0 0,-4-1 0 0 0,-2-7 0 0 0,-4-5 0 0 0,-5-3 0 0 0,0-4 0 0 0,-1-3 0 0 0,1-3 0 0 0,8-4 0 0 0,6-9 0 0 0,-2-8 0 0 0,-1-8 0 0 0,1-10 0 0 0,-3-10 0 0 0,-6-3 0 0 0,0 5 0 0 0,1 8 0 0 0,-1 3 0 0 0,6 6 0 0 0,3 6 0 0 0,-2 0 0 0 0,1-3 0 0 0,0 1 0 0 0,1 2 0 0 0,1 3 0 0 0,10 12 0 0 0,8 14 0 0 0,1 12 0 0 0,-2 5 0 0 0,1 2 0 0 0,-7-2 0 0 0,-1-7 0 0 0,-1-8 0 0 0,3-25 0 0 0,-6-22 0 0 0,-2-10 0 0 0,-7-8 0 0 0,-2-1 0 0 0,0 7 0 0 0,-3 1 0 0 0,-5 7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12515 12035 16383 0 0,'-5'0'0'0'0,"-1"-4"0"0"0,5-11 0 0 0,7-3 0 0 0,7-6 0 0 0,5-5 0 0 0,9-1 0 0 0,9-5 0 0 0,2 0 0 0 0,0 1 0 0 0,-3 6 0 0 0,-2 8 0 0 0,-3 12 0 0 0,-2 7 0 0 0,-5 8 0 0 0,1 12 0 0 0,2 3 0 0 0,1 6 0 0 0,4 8 0 0 0,2 6 0 0 0,0 5 0 0 0,-2-1 0 0 0,-2 1 0 0 0,4 0 0 0 0,-4 3 0 0 0,-3-9 0 0 0,-5-6 0 0 0,-2 0 0 0 0,0-2 0 0 0,1-6 0 0 0,2-8 0 0 0,-3-16 0 0 0,0-13 0 0 0,-4-10 0 0 0,6-9 0 0 0,2-5 0 0 0,-2-1 0 0 0,0 1 0 0 0,-4 2 0 0 0,0 2 0 0 0,1-3 0 0 0,-2-9 0 0 0,0-2 0 0 0,-2 2 0 0 0,1 9 0 0 0,-3 4 0 0 0,7 8 0 0 0,-1 4 0 0 0,1 3 0 0 0,2 5 0 0 0,-2 8 0 0 0,-1 9 0 0 0,2 8 0 0 0,-3 9 0 0 0,0 10 0 0 0,2-1 0 0 0,1 2 0 0 0,3 0 0 0 0,-3-2 0 0 0,0-2 0 0 0,-4-3 0 0 0,-5-1 0 0 0,1-5 0 0 0,2-7 0 0 0,4-7 0 0 0,2-3 0 0 0,8-9 0 0 0,3-12 0 0 0,1-8 0 0 0,-6-8 0 0 0,-2 0 0 0 0,-5 1 0 0 0,-2 6 0 0 0,1-2 0 0 0,-2-1 0 0 0,0-1 0 0 0,1 1 0 0 0,4 5 0 0 0,1 5 0 0 0,2 6 0 0 0,2 6 0 0 0,0 2 0 0 0,0 7 0 0 0,1 7 0 0 0,4 6 0 0 0,-3 5 0 0 0,-6 3 0 0 0,-3-3 0 0 0,-4-1 0 0 0,-1-3 0 0 0,2-6 0 0 0,3-4 0 0 0,3 1 0 0 0,1-1 0 0 0,2-3 0 0 0,1-1 0 0 0,1 3 0 0 0,-5 4 0 0 0,-2 1 0 0 0,1 3 0 0 0,1-2 0 0 0,1 6 0 0 0,2 1 0 0 0,0-5 0 0 0,0-3 0 0 0,2-5 0 0 0,-6-12 0 0 0,0-5 0 0 0,-5-6 0 0 0,0-4 0 0 0,-3 1 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1893 8491 16383 0 0,'0'-4'0'0'0,"-5"-2"0"0"0,-9-4 0 0 0,-8 0 0 0 0,-9-8 0 0 0,-8-1 0 0 0,-1 4 0 0 0,1 3 0 0 0,3 5 0 0 0,3 3 0 0 0,3 2 0 0 0,2 1 0 0 0,1-3 0 0 0,1-1 0 0 0,-4 0 0 0 0,-2 1 0 0 0,-3 2 0 0 0,-1 0 0 0 0,1 1 0 0 0,2 1 0 0 0,3 9 0 0 0,2 3 0 0 0,5 4 0 0 0,-2-1 0 0 0,3 2 0 0 0,1 2 0 0 0,4 2 0 0 0,5 2 0 0 0,0-2 0 0 0,-2 3 0 0 0,1 3 0 0 0,-2-4 0 0 0,2 4 0 0 0,-2-4 0 0 0,3 0 0 0 0,2 4 0 0 0,4 2 0 0 0,-7 1 0 0 0,-5-1 0 0 0,0 0 0 0 0,4 3 0 0 0,-1 1 0 0 0,2 4 0 0 0,4 0 0 0 0,3-2 0 0 0,3-3 0 0 0,1-2 0 0 0,2-1 0 0 0,0-2 0 0 0,5 4 0 0 0,6-4 0 0 0,6 3 0 0 0,4 0 0 0 0,7 5 0 0 0,4 9 0 0 0,5 2 0 0 0,5 1 0 0 0,0-2 0 0 0,7 0 0 0 0,2-3 0 0 0,3-9 0 0 0,-4-10 0 0 0,-10 0 0 0 0,-8-4 0 0 0,-4-5 0 0 0,-3-5 0 0 0,-2-5 0 0 0,-4 3 0 0 0,-1-1 0 0 0,1-1 0 0 0,2-1 0 0 0,1-2 0 0 0,2-1 0 0 0,1 0 0 0 0,1-1 0 0 0,0-1 0 0 0,0 1 0 0 0,1 0 0 0 0,-5-9 0 0 0,-2-3 0 0 0,-3-4 0 0 0,-2-3 0 0 0,3-4 0 0 0,-3-6 0 0 0,1-3 0 0 0,2-4 0 0 0,-2-2 0 0 0,-4-2 0 0 0,5 5 0 0 0,0 0 0 0 0,1-3 0 0 0,-2-4 0 0 0,-4 1 0 0 0,-4 2 0 0 0,-4 5 0 0 0,-1 2 0 0 0,-3 3 0 0 0,4-3 0 0 0,1-9 0 0 0,0-2 0 0 0,-1-2 0 0 0,-1-4 0 0 0,-2 4 0 0 0,0 4 0 0 0,-5 0 0 0 0,-11-1 0 0 0,-7 6 0 0 0,0 4 0 0 0,4 4 0 0 0,1 2 0 0 0,-2 6 0 0 0,-2 5 0 0 0,3 2 0 0 0,4 3 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1868 12300 16383 0 0,'0'-8'0'0'0,"-9"-9"0"0"0,-7-4 0 0 0,-5 0 0 0 0,-4 0 0 0 0,2-1 0 0 0,1 3 0 0 0,0 0 0 0 0,-1 4 0 0 0,-1 4 0 0 0,-6 0 0 0 0,-6 1 0 0 0,-1 3 0 0 0,1 2 0 0 0,2 3 0 0 0,2 0 0 0 0,3 2 0 0 0,1 0 0 0 0,1 1 0 0 0,1-1 0 0 0,1 1 0 0 0,-1-1 0 0 0,-4 5 0 0 0,3 5 0 0 0,1 2 0 0 0,5 2 0 0 0,3 0 0 0 0,3 1 0 0 0,5 3 0 0 0,3 3 0 0 0,4 2 0 0 0,2 6 0 0 0,-3 3 0 0 0,-6 0 0 0 0,-1-1 0 0 0,2-1 0 0 0,2 3 0 0 0,2 0 0 0 0,-7 0 0 0 0,-1-2 0 0 0,1-2 0 0 0,4-1 0 0 0,2 3 0 0 0,2 1 0 0 0,2 0 0 0 0,2-2 0 0 0,0-1 0 0 0,0-1 0 0 0,1-1 0 0 0,-1 0 0 0 0,1-1 0 0 0,4 0 0 0 0,1 0 0 0 0,-1-1 0 0 0,4 1 0 0 0,1 0 0 0 0,6 5 0 0 0,1 1 0 0 0,3-5 0 0 0,1 2 0 0 0,3 1 0 0 0,0-1 0 0 0,2 0 0 0 0,0-1 0 0 0,1-1 0 0 0,-1 4 0 0 0,1 1 0 0 0,-1-5 0 0 0,-4-2 0 0 0,-2-6 0 0 0,1-1 0 0 0,0 4 0 0 0,2 0 0 0 0,-3-1 0 0 0,-1-3 0 0 0,1-5 0 0 0,2-4 0 0 0,1-5 0 0 0,1-2 0 0 0,2-1 0 0 0,-1-2 0 0 0,2 0 0 0 0,-1 0 0 0 0,-4-8 0 0 0,-1-4 0 0 0,-5-3 0 0 0,0 1 0 0 0,1-2 0 0 0,3-2 0 0 0,-3-2 0 0 0,-4-2 0 0 0,1-7 0 0 0,2-1 0 0 0,-2-1 0 0 0,-3 1 0 0 0,-4 1 0 0 0,-2 1 0 0 0,1 2 0 0 0,1-4 0 0 0,-1-2 0 0 0,-2 2 0 0 0,-2 0 0 0 0,-1 2 0 0 0,0 1 0 0 0,-1-3 0 0 0,0-2 0 0 0,0 2 0 0 0,-1 0 0 0 0,1 2 0 0 0,0 1 0 0 0,0 1 0 0 0,-5-4 0 0 0,-1-1 0 0 0,-4 1 0 0 0,0-4 0 0 0,-3 4 0 0 0,0 8 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18362 8043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17754 14473 16383 0 0,'4'0'0'0'0,"6"4"0"0"0,6 2 0 0 0,5 9 0 0 0,3 5 0 0 0,1 5 0 0 0,2-2 0 0 0,0 3 0 0 0,1-2 0 0 0,3 0 0 0 0,-2-1 0 0 0,-3-4 0 0 0,-1-1 0 0 0,-4-3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18309 8043 16383 0 0,'0'0'0'0'0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18309 7485 16383 0 0,'0'4'0'0'0,"0"11"0"0"0,0 11 0 0 0,0 15 0 0 0,0 9 0 0 0,5 6 0 0 0,5 5 0 0 0,6 2 0 0 0,4 0 0 0 0,9-8 0 0 0,2-8 0 0 0,-3-3 0 0 0,-2-5 0 0 0,-5-4 0 0 0,-3-4 0 0 0,1-7 0 0 0,-3-3 0 0 0,1-6 0 0 0,-4 0 0 0 0,6-3 0 0 0,4-4 0 0 0,2-2 0 0 0,1-4 0 0 0,2-1 0 0 0,-1-1 0 0 0,0 0 0 0 0,0-1 0 0 0,0 1 0 0 0,-1-1 0 0 0,1-4 0 0 0,-1-5 0 0 0,0-6 0 0 0,-4-5 0 0 0,2 2 0 0 0,-2-10 0 0 0,-5-4 0 0 0,-1-1 0 0 0,-3 1 0 0 0,0 6 0 0 0,-2 3 0 0 0,-2 1 0 0 0,-3-4 0 0 0,1-6 0 0 0,1-3 0 0 0,-2 1 0 0 0,-2 2 0 0 0,3 2 0 0 0,0 2 0 0 0,0-3 0 0 0,-3-1 0 0 0,-1 1 0 0 0,-1-3 0 0 0,-1 1 0 0 0,-1 0 0 0 0,0 3 0 0 0,-1 1 0 0 0,-4 2 0 0 0,-5 1 0 0 0,-11 5 0 0 0,-5 2 0 0 0,-4 5 0 0 0,0-1 0 0 0,0 4 0 0 0,0-6 0 0 0,2 0 0 0 0,1 4 0 0 0,-5 4 0 0 0,-4 3 0 0 0,-2 4 0 0 0,-3 1 0 0 0,-3 2 0 0 0,2 1 0 0 0,2-1 0 0 0,5 1 0 0 0,3 0 0 0 0,3-1 0 0 0,2 0 0 0 0,1 5 0 0 0,1 5 0 0 0,-1 6 0 0 0,5 9 0 0 0,6 5 0 0 0,5 1 0 0 0,5 5 0 0 0,3 5 0 0 0,1 0 0 0 0,2-3 0 0 0,0-3 0 0 0,0-3 0 0 0,0-3 0 0 0,0-1 0 0 0,4-2 0 0 0,1 0 0 0 0,4-1 0 0 0,1 1 0 0 0,-3-5 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20098 14735 16383 0 0,'0'-4'0'0'0,"-4"-2"0"0"0,-2-4 0 0 0,-4-1 0 0 0,-1-2 0 0 0,-2 0 0 0 0,-8 3 0 0 0,-1-1 0 0 0,-1 1 0 0 0,-1-3 0 0 0,0 2 0 0 0,-2-2 0 0 0,-4-4 0 0 0,-2 2 0 0 0,0 3 0 0 0,1 4 0 0 0,2 2 0 0 0,0 4 0 0 0,2 1 0 0 0,0 1 0 0 0,-3 1 0 0 0,-2-1 0 0 0,5 5 0 0 0,2 6 0 0 0,2 1 0 0 0,-1 3 0 0 0,0-1 0 0 0,-4 6 0 0 0,-8 3 0 0 0,-1-1 0 0 0,5 0 0 0 0,5-4 0 0 0,5-1 0 0 0,8 2 0 0 0,5 1 0 0 0,5 2 0 0 0,3 2 0 0 0,1 2 0 0 0,2-1 0 0 0,-1 2 0 0 0,5-5 0 0 0,0-2 0 0 0,5 1 0 0 0,4 5 0 0 0,0 3 0 0 0,6 1 0 0 0,0 0 0 0 0,0-1 0 0 0,-3-1 0 0 0,0-1 0 0 0,1-4 0 0 0,-2 2 0 0 0,-5 1 0 0 0,-4 1 0 0 0,-3 0 0 0 0,2 1 0 0 0,-1-1 0 0 0,4-5 0 0 0,0-2 0 0 0,-2 1 0 0 0,6 1 0 0 0,2 1 0 0 0,2-4 0 0 0,-2 0 0 0 0,0-3 0 0 0,-2 0 0 0 0,1-3 0 0 0,3-4 0 0 0,-3 2 0 0 0,2-2 0 0 0,6-2 0 0 0,3-2 0 0 0,3-2 0 0 0,0-2 0 0 0,0-1 0 0 0,-5-4 0 0 0,-3-3 0 0 0,-4-3 0 0 0,-1-1 0 0 0,2-3 0 0 0,1 2 0 0 0,3 2 0 0 0,-3-2 0 0 0,0 2 0 0 0,1-7 0 0 0,2-5 0 0 0,-3-2 0 0 0,0-3 0 0 0,1 0 0 0 0,-3-1 0 0 0,-5-4 0 0 0,-3-1 0 0 0,-4 0 0 0 0,-3 2 0 0 0,-2 2 0 0 0,0 1 0 0 0,-1-4 0 0 0,-4 0 0 0 0,-6 0 0 0 0,-6-3 0 0 0,-4 0 0 0 0,-3 2 0 0 0,-2-3 0 0 0,4 0 0 0 0,5 2 0 0 0,1 7 0 0 0,4 4 0 0 0,3 0 0 0 0,4 1 0 0 0,2 4 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13123 12725 16383 0 0,'5'0'0'0'0,"14"0"0"0"0,22 0 0 0 0,18-5 0 0 0,11 0 0 0 0,12-10 0 0 0,6-1 0 0 0,0-3 0 0 0,4 2 0 0 0,-1-1 0 0 0,-11 3 0 0 0,-15 4 0 0 0,-18 4 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15346 11746 16383 0 0,'9'0'0'0'0,"16"0"0"0"0,13-4 0 0 0,8-7 0 0 0,11-5 0 0 0,12 0 0 0 0,5 3 0 0 0,1 3 0 0 0,3-1 0 0 0,-4 2 0 0 0,-9 2 0 0 0,-13 2 0 0 0,-13 2 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7832 15187 16383 0 0,'0'-4'0'0'0,"4"2"0"0"0,6 7 0 0 0,2 6 0 0 0,-2 2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8123 15663 16383 0 0,'4'5'0'0'0,"2"5"0"0"0,4 6 0 0 0,1 5 0 0 0,2 2 0 0 0,4 8 0 0 0,8 6 0 0 0,3 2 0 0 0,3-2 0 0 0,-5-7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8864 16722 16383 0 0,'8'13'0'0'0,"18"22"0"0"0,16 10 0 0 0,11 6 0 0 0,4 8 0 0 0,-2-2 0 0 0,3-6 0 0 0,-5-8 0 0 0,-6-10 0 0 0,-12-7 0 0 0,-7-8 0 0 0,1-2 0 0 0,9 5 0 0 0,6 3 0 0 0,-4-3 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10292 17833 16383 0 0,'5'4'0'0'0,"14"11"0"0"0,18 20 0 0 0,15 14 0 0 0,9-3 0 0 0,-3-3 0 0 0,-6-6 0 0 0,-8-8 0 0 0,-2-10 0 0 0,-8-3 0 0 0,-6-5 0 0 0,-7-3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11245 18521 16383 0 0,'18'13'0'0'0,"32"23"0"0"0,17 4 0 0 0,1 10 0 0 0,-2-5 0 0 0,-7-9 0 0 0,-15-7 0 0 0,-9-7 0 0 0,-7-5 0 0 0,1 1 0 0 0,4 5 0 0 0,6 4 0 0 0,13 6 0 0 0,-1-3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23465 15732 16383 0 0,'0'-4'0'0'0,"0"-6"0"0"0,0-6 0 0 0,0-5 0 0 0,-4 2 0 0 0,-2-1 0 0 0,-4-1 0 0 0,-1-2 0 0 0,3-1 0 0 0,1-1 0 0 0,-2 3 0 0 0,1 2 0 0 0,1-1 0 0 0,-2 4 0 0 0,0 0 0 0 0,-3 3 0 0 0,1-1 0 0 0,-2 2 0 0 0,1 0 0 0 0,2-4 0 0 0,4-2 0 0 0,2-3 0 0 0,2-2 0 0 0,1-2 0 0 0,5 4 0 0 0,3 2 0 0 0,3 3 0 0 0,1 1 0 0 0,3 3 0 0 0,3 3 0 0 0,4 4 0 0 0,2 3 0 0 0,6 1 0 0 0,-1-2 0 0 0,-2-6 0 0 0,0-1 0 0 0,-1-3 0 0 0,1 1 0 0 0,-1 3 0 0 0,5 2 0 0 0,2 4 0 0 0,0 1 0 0 0,-2 2 0 0 0,0 1 0 0 0,-2 1 0 0 0,4 0 0 0 0,0-1 0 0 0,0 1 0 0 0,-2-1 0 0 0,-1 0 0 0 0,-1 0 0 0 0,4 5 0 0 0,0 1 0 0 0,0-1 0 0 0,-2 0 0 0 0,-1-2 0 0 0,-5 3 0 0 0,-3 1 0 0 0,0-1 0 0 0,0-1 0 0 0,2-2 0 0 0,-13-1 0 0 0,-11-1 0 0 0,-16-1 0 0 0,-13 0 0 0 0,-10-1 0 0 0,-8 1 0 0 0,0 0 0 0 0,4 0 0 0 0,5-1 0 0 0,5-3 0 0 0,7-6 0 0 0,10-6 0 0 0,2-1 0 0 0,-1 4 0 0 0,-1-1 0 0 0,-3-3 0 0 0,2-2 0 0 0,0 1 0 0 0,3 0 0 0 0,-1 3 0 0 0,-2 4 0 0 0,3-1 0 0 0,-2 2 0 0 0,3-2 0 0 0,-5 1 0 0 0,-4 3 0 0 0,-3 2 0 0 0,0 2 0 0 0,-2 2 0 0 0,-8 2 0 0 0,-3 0 0 0 0,1 0 0 0 0,2 1 0 0 0,3 4 0 0 0,3 1 0 0 0,1 0 0 0 0,7 3 0 0 0,2 0 0 0 0,0 4 0 0 0,3 2 0 0 0,5 5 0 0 0,4 3 0 0 0,4 10 0 0 0,2 9 0 0 0,-2 7 0 0 0,-2-2 0 0 0,2-3 0 0 0,0-2 0 0 0,1-2 0 0 0,2-4 0 0 0,5-8 0 0 0,6-9 0 0 0,6-3 0 0 0,0 0 0 0 0,2-2 0 0 0,-2 4 0 0 0,-4 5 0 0 0,1 2 0 0 0,2 6 0 0 0,-1 2 0 0 0,-3 0 0 0 0,0-5 0 0 0,0-4 0 0 0,-3 3 0 0 0,2-2 0 0 0,-1-2 0 0 0,-2-13 0 0 0,-7-9 0 0 0,-3-8 0 0 0,-1-8 0 0 0,0-6 0 0 0,1-4 0 0 0,1-1 0 0 0,-4-6 0 0 0,-1-2 0 0 0,1 0 0 0 0,2 3 0 0 0,0 0 0 0 0,3 3 0 0 0,0 0 0 0 0,0-3 0 0 0,-3-1 0 0 0,-2 1 0 0 0,1 0 0 0 0,1 2 0 0 0,1 1 0 0 0,1 1 0 0 0,1 1 0 0 0,1 0 0 0 0,0 0 0 0 0,0 0 0 0 0,4 5 0 0 0,3 1 0 0 0,3 4 0 0 0,5 0 0 0 0,4 3 0 0 0,4 4 0 0 0,-3-1 0 0 0,0 1 0 0 0,2 2 0 0 0,0 2 0 0 0,2 2 0 0 0,1 2 0 0 0,5 1 0 0 0,2 0 0 0 0,0 0 0 0 0,-6 5 0 0 0,2 1 0 0 0,1 0 0 0 0,-1-1 0 0 0,0 3 0 0 0,-9 0 0 0 0,-17-1 0 0 0,-14-3 0 0 0,-8 0 0 0 0,-6-2 0 0 0,-3-2 0 0 0,-9 0 0 0 0,-4 0 0 0 0,2 0 0 0 0,3 0 0 0 0,3-1 0 0 0,3 1 0 0 0,3 0 0 0 0,5-5 0 0 0,12-5 0 0 0,12-2 0 0 0,10-2 0 0 0,7 0 0 0 0,15-1 0 0 0,6 1 0 0 0,0 0 0 0 0,3 1 0 0 0,3-2 0 0 0,-1 3 0 0 0,0 3 0 0 0,-3 2 0 0 0,-4 8 0 0 0,-3 3 0 0 0,-4 6 0 0 0,-2 5 0 0 0,-1 0 0 0 0,-2-2 0 0 0,1 1 0 0 0,4 2 0 0 0,-3-1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12035 18733 16383 0 0,'4'4'0'0'0,"6"6"0"0"0,6 11 0 0 0,9 5 0 0 0,9 8 0 0 0,8 7 0 0 0,-3 0 0 0 0,-9-1 0 0 0,0-4 0 0 0,-5-3 0 0 0,-7-4 0 0 0,-3-1 0 0 0,2-6 0 0 0,-3-2 0 0 0,1-4 0 0 0,-2-1 0 0 0,-4 6 0 0 0,-2 4 0 0 0,1-2 0 0 0,-1 3 0 0 0,-5-2 0 0 0,-17-5 0 0 0,-15-2 0 0 0,-10-3 0 0 0,-13-5 0 0 0,-6-3 0 0 0,3-3 0 0 0,2-2 0 0 0,1-1 0 0 0,1-1 0 0 0,0 1 0 0 0,5-1 0 0 0,10-4 0 0 0,7-2 0 0 0,4-3 0 0 0,2 0 0 0 0,1 1 0 0 0,0-2 0 0 0,3 0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12806 19526 16383 0 0,'4'0'0'0'0,"7"0"0"0"0,0 0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13309 19685 16383 0 0,'4'4'0'0'0,"6"2"0"0"0,6 0 0 0 0,5-1 0 0 0,3-2 0 0 0,1-1 0 0 0,2-1 0 0 0,0-1 0 0 0,-4 0 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13705 19659 16383 0 0,'5'0'0'0'0,"5"0"0"0"0,6 0 0 0 0,5 0 0 0 0,2 0 0 0 0,3 0 0 0 0,1 0 0 0 0,0 0 0 0 0,5 0 0 0 0,10 0 0 0 0,-2 0 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12832 19632 16383 0 0,'0'0'0'0'0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12832 19499 16383 0 0,'0'9'0'0'0,"0"7"0"0"0,0 6 0 0 0,0 3 0 0 0,0 2 0 0 0,5-4 0 0 0,1-1 0 0 0,4-4 0 0 0,0 3 0 0 0,3-2 0 0 0,4-3 0 0 0,-1-10 0 0 0,1-6 0 0 0,-2-6 0 0 0,-4-8 0 0 0,-3-5 0 0 0,-4-5 0 0 0,-2-2 0 0 0,-2-5 0 0 0,0-2 0 0 0,-1-1 0 0 0,1 3 0 0 0,-1 0 0 0 0,-4 7 0 0 0,-6 7 0 0 0,0 11 0 0 0,0 10 0 0 0,4 6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4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13335 19499 16383 0 0,'0'4'0'0'0,"0"11"0"0"0,0 7 0 0 0,0 4 0 0 0,0 2 0 0 0,4 1 0 0 0,2 0 0 0 0,4-5 0 0 0,5 2 0 0 0,5-3 0 0 0,-2-1 0 0 0,1-4 0 0 0,1-6 0 0 0,-2-13 0 0 0,0-11 0 0 0,-3-8 0 0 0,-4-5 0 0 0,-4-7 0 0 0,-3-3 0 0 0,-3 1 0 0 0,0 1 0 0 0,-2 1 0 0 0,-4 3 0 0 0,-6 6 0 0 0,-2 2 0 0 0,-2 5 0 0 0,1 0 0 0 0,-1 4 0 0 0,-3 3 0 0 0,-3 3 0 0 0,3 8 0 0 0,3 3 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5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13784 19524 16383 0 0,'0'8'0'0'0,"5"4"0"0"0,5 4 0 0 0,2 3 0 0 0,2 4 0 0 0,4-3 0 0 0,-1 0 0 0 0,1-3 0 0 0,1-5 0 0 0,3-5 0 0 0,1-3 0 0 0,2-6 0 0 0,-3-8 0 0 0,-7-7 0 0 0,-4-9 0 0 0,-5-4 0 0 0,-3-2 0 0 0,-7 4 0 0 0,-3 3 0 0 0,-4 6 0 0 0,0 1 0 0 0,1 0 0 0 0,-2 2 0 0 0,2-4 0 0 0,-3 0 0 0 0,1 0 0 0 0,-1 3 0 0 0,-4 5 0 0 0,2-1 0 0 0,-2 3 0 0 0,-2 2 0 0 0,-2 3 0 0 0,-2 2 0 0 0,-2 2 0 0 0,4 5 0 0 0,5 20 0 0 0,6 15 0 0 0,8 1 0 0 0,5 2 0 0 0,6-2 0 0 0,2-2 0 0 0,-1-4 0 0 0,2-8 0 0 0,-1-8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5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7250 13494 16383 0 0,'0'0'0'0'0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5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7303 13653 16383 0 0,'4'4'0'0'0,"2"6"0"0"0,-1 6 0 0 0,4 5 0 0 0,1 3 0 0 0,-3 1 0 0 0,-1 2 0 0 0,-2 0 0 0 0,2-4 0 0 0,5-2 0 0 0,1 1 0 0 0,-2 0 0 0 0,2 1 0 0 0,-2-3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23363 15134 16383 0 0,'4'0'0'0'0,"7"5"0"0"0,9 5 0 0 0,6 2 0 0 0,-1 2 0 0 0,-5 4 0 0 0,-1-1 0 0 0,-5 1 0 0 0,1-3 0 0 0,-3 1 0 0 0,2-3 0 0 0,-3 1 0 0 0,2-1 0 0 0,-1 1 0 0 0,6-2 0 0 0,0 1 0 0 0,2-1 0 0 0,1-2 0 0 0,-3 0 0 0 0,1 0 0 0 0,1-3 0 0 0,-3 7 0 0 0,-5 6 0 0 0,1-2 0 0 0,-2 2 0 0 0,-3 1 0 0 0,6-2 0 0 0,1-1 0 0 0,2-3 0 0 0,-2 1 0 0 0,1-3 0 0 0,-2 5 0 0 0,1 0 0 0 0,2-3 0 0 0,-1 0 0 0 0,0-3 0 0 0,-2 2 0 0 0,6-2 0 0 0,-2 1 0 0 0,2 4 0 0 0,1 2 0 0 0,2-1 0 0 0,-3 0 0 0 0,-1-2 0 0 0,-3 0 0 0 0,-4 1 0 0 0,-1-1 0 0 0,3-4 0 0 0,0 1 0 0 0,0-2 0 0 0,-1 1 0 0 0,2-1 0 0 0,-2 2 0 0 0,1 3 0 0 0,-2 4 0 0 0,2-2 0 0 0,-2 0 0 0 0,-2 2 0 0 0,0-2 0 0 0,0-1 0 0 0,2-2 0 0 0,-1 0 0 0 0,2-2 0 0 0,3-4 0 0 0,0 2 0 0 0,0-2 0 0 0,3-1 0 0 0,-2 1 0 0 0,0 4 0 0 0,-2 4 0 0 0,0 0 0 0 0,2-4 0 0 0,-1 1 0 0 0,0 2 0 0 0,3-1 0 0 0,2-4 0 0 0,1-3 0 0 0,-1 1 0 0 0,-2-1 0 0 0,2-1 0 0 0,5 2 0 0 0,3-1 0 0 0,2-1 0 0 0,-6-2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5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7488 14155 16383 0 0,'4'5'0'0'0,"2"5"0"0"0,0 6 0 0 0,-2 5 0 0 0,-1-2 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5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7567 14499 16383 0 0,'0'5'0'0'0,"5"5"0"0"0,0 10 0 0 0,1 7 0 0 0,-1 2 0 0 0,2 2 0 0 0,1-1 0 0 0,3-6 0 0 0,0-1 0 0 0,3-6 0 0 0,-2 0 0 0 0,-3 0 0 0 0,-2 3 0 0 0,-3-3 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10636 8804 16383 0 0,'5'5'0'0'0,"1"5"0"0"0,-1 11 0 0 0,0 5 0 0 0,-2 3 0 0 0,3 2 0 0 0,1-1 0 0 0,-1 4 0 0 0,-1 0 0 0 0,-2-1 0 0 0,-1-2 0 0 0,-1-1 0 0 0,3-2 0 0 0,2-1 0 0 0,-1-1 0 0 0,0 0 0 0 0,-2 0 0 0 0,3-4 0 0 0,1-2 0 0 0,-1 0 0 0 0,-2 1 0 0 0,-1 2 0 0 0,-1 1 0 0 0,-1 1 0 0 0,-1 1 0 0 0,0 0 0 0 0,0 0 0 0 0,-1 1 0 0 0,1-1 0 0 0,0 0 0 0 0,0 1 0 0 0,0 3 0 0 0,0 3 0 0 0,0-2 0 0 0,0 4 0 0 0,0 10 0 0 0,0 5 0 0 0,0-2 0 0 0,0-3 0 0 0,0-6 0 0 0,4 0 0 0 0,2-3 0 0 0,4-2 0 0 0,5-4 0 0 0,4-1 0 0 0,-1-2 0 0 0,-3-1 0 0 0,4-4 0 0 0,-1-3 0 0 0,-3 1 0 0 0,4 1 0 0 0,4 2 0 0 0,2 1 0 0 0,1 1 0 0 0,1-4 0 0 0,0-1 0 0 0,5-4 0 0 0,1 0 0 0 0,-1 2 0 0 0,-1 2 0 0 0,-2-3 0 0 0,0-3 0 0 0,-2-1 0 0 0,-1-1 0 0 0,0-4 0 0 0,0-3 0 0 0,0-2 0 0 0,-5-6 0 0 0,0-12 0 0 0,-1-11 0 0 0,1-11 0 0 0,-2-13 0 0 0,-1-6 0 0 0,-3-7 0 0 0,-4-1 0 0 0,0-9 0 0 0,-1 0 0 0 0,-3 4 0 0 0,-2 8 0 0 0,-3-2 0 0 0,0 0 0 0 0,-2 2 0 0 0,0-7 0 0 0,-1 5 0 0 0,1 3 0 0 0,-1 4 0 0 0,1 1 0 0 0,-9-24 0 0 0,-3-8 0 0 0,1-3 0 0 0,-3 5 0 0 0,2 9 0 0 0,2 7 0 0 0,3 8 0 0 0,3 4 0 0 0,2 4 0 0 0,2 1 0 0 0,0-3 0 0 0,0 3 0 0 0,1 6 0 0 0,-1 6 0 0 0,1 6 0 0 0,-1 4 0 0 0,0 2 0 0 0,0 3 0 0 0,-4 4 0 0 0,-2 2 0 0 0,0 0 0 0 0,-3 2 0 0 0,-4 5 0 0 0,-5 5 0 0 0,-4 2 0 0 0,-6 3 0 0 0,-13 2 0 0 0,-8 9 0 0 0,-17 17 0 0 0,-16 17 0 0 0,-7 11 0 0 0,3-5 0 0 0,11-10 0 0 0,19-7 0 0 0,14-5 0 0 0,14 6 0 0 0,12-2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10742 11210 16383 0 0,'0'5'0'0'0,"0"5"0"0"0,0 6 0 0 0,0 4 0 0 0,0 4 0 0 0,0 2 0 0 0,0 1 0 0 0,0 0 0 0 0,0 0 0 0 0,0 0 0 0 0,0 0 0 0 0,0 0 0 0 0,-5-1 0 0 0,-1 0 0 0 0,1 1 0 0 0,0 3 0 0 0,2 2 0 0 0,1 4 0 0 0,1 1 0 0 0,0-2 0 0 0,1-3 0 0 0,1-1 0 0 0,-1-3 0 0 0,0 0 0 0 0,0-2 0 0 0,0 0 0 0 0,5-5 0 0 0,1-1 0 0 0,0 0 0 0 0,-2 6 0 0 0,-1 2 0 0 0,-1 2 0 0 0,-1 0 0 0 0,0-1 0 0 0,-1-1 0 0 0,0-1 0 0 0,4-5 0 0 0,2-1 0 0 0,3 0 0 0 0,6-4 0 0 0,0-1 0 0 0,1-2 0 0 0,4-4 0 0 0,-3 1 0 0 0,1 3 0 0 0,1-1 0 0 0,-2 2 0 0 0,0-2 0 0 0,2-3 0 0 0,2-3 0 0 0,-2 6 0 0 0,4 1 0 0 0,2-2 0 0 0,-2 1 0 0 0,-1-1 0 0 0,0-3 0 0 0,1-3 0 0 0,1-2 0 0 0,1-3 0 0 0,-5-9 0 0 0,-4-8 0 0 0,-1-7 0 0 0,-4-2 0 0 0,-3-7 0 0 0,2-2 0 0 0,-1 0 0 0 0,2-3 0 0 0,-1 1 0 0 0,-2 1 0 0 0,-2-2 0 0 0,-2-3 0 0 0,-2 0 0 0 0,-1 3 0 0 0,-1-1 0 0 0,4 1 0 0 0,1 3 0 0 0,0 2 0 0 0,-1-6 0 0 0,-1-2 0 0 0,-1-2 0 0 0,-1 1 0 0 0,0 3 0 0 0,3 4 0 0 0,2 3 0 0 0,-1-2 0 0 0,0 0 0 0 0,-2-3 0 0 0,-2 0 0 0 0,0-3 0 0 0,0 1 0 0 0,-1 2 0 0 0,0 4 0 0 0,-1 1 0 0 0,1-6 0 0 0,0-1 0 0 0,0 0 0 0 0,0 3 0 0 0,0 3 0 0 0,0-6 0 0 0,0-6 0 0 0,0-5 0 0 0,0 3 0 0 0,-5 8 0 0 0,-1 7 0 0 0,-4 8 0 0 0,0-1 0 0 0,-3-1 0 0 0,0 0 0 0 0,-1 0 0 0 0,1-1 0 0 0,-2 4 0 0 0,-2 2 0 0 0,2-1 0 0 0,-2 4 0 0 0,-2 0 0 0 0,3-2 0 0 0,-1 3 0 0 0,-2 4 0 0 0,-3 4 0 0 0,-1 3 0 0 0,-1 3 0 0 0,-2 6 0 0 0,5 6 0 0 0,0 3 0 0 0,0 2 0 0 0,4 4 0 0 0,-1 3 0 0 0,4 2 0 0 0,4 1 0 0 0,-1-3 0 0 0,1 3 0 0 0,-1 2 0 0 0,0 1 0 0 0,3 0 0 0 0,-7 4 0 0 0,0 1 0 0 0,2 4 0 0 0,-1 0 0 0 0,-3-2 0 0 0,2-2 0 0 0,-2-2 0 0 0,3-3 0 0 0,4-1 0 0 0,3-1 0 0 0,3 0 0 0 0,2 0 0 0 0,1 0 0 0 0,2-1 0 0 0,-1-3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10847 13197 16383 0 0,'0'4'0'0'0,"-5"2"0"0"0,-1 4 0 0 0,1 5 0 0 0,-4 0 0 0 0,-1 1 0 0 0,3 4 0 0 0,1 1 0 0 0,3 3 0 0 0,1 1 0 0 0,1 1 0 0 0,1 5 0 0 0,0 1 0 0 0,0 1 0 0 0,1-2 0 0 0,-1 3 0 0 0,0 0 0 0 0,0-1 0 0 0,0-2 0 0 0,0-1 0 0 0,0-3 0 0 0,0 0 0 0 0,0 0 0 0 0,0 3 0 0 0,0 2 0 0 0,0-1 0 0 0,0 8 0 0 0,0 2 0 0 0,0-1 0 0 0,0-4 0 0 0,0-3 0 0 0,0-3 0 0 0,0-2 0 0 0,0 3 0 0 0,0 1 0 0 0,0-1 0 0 0,5-1 0 0 0,1-1 0 0 0,-1-1 0 0 0,0-1 0 0 0,3-1 0 0 0,-1 5 0 0 0,5-4 0 0 0,-2-1 0 0 0,4-2 0 0 0,3 1 0 0 0,3 0 0 0 0,2 0 0 0 0,3 0 0 0 0,1 1 0 0 0,0 0 0 0 0,1 0 0 0 0,0 0 0 0 0,0-4 0 0 0,-1-6 0 0 0,-4-1 0 0 0,-2-4 0 0 0,-3-7 0 0 0,-6-10 0 0 0,0-7 0 0 0,3-7 0 0 0,-1-8 0 0 0,-3-4 0 0 0,1 3 0 0 0,0-2 0 0 0,1-9 0 0 0,4-7 0 0 0,3 5 0 0 0,-2 5 0 0 0,2 8 0 0 0,-4 6 0 0 0,-3 1 0 0 0,0 1 0 0 0,2-6 0 0 0,0-2 0 0 0,-4 0 0 0 0,2-5 0 0 0,-1-6 0 0 0,1-8 0 0 0,-1-1 0 0 0,-2-6 0 0 0,-3 2 0 0 0,-2 2 0 0 0,-2 0 0 0 0,-2 5 0 0 0,0-9 0 0 0,0-7 0 0 0,-1-2 0 0 0,1 0 0 0 0,-1 8 0 0 0,1-1 0 0 0,0 5 0 0 0,0 7 0 0 0,0 7 0 0 0,-5 5 0 0 0,-1-1 0 0 0,1 2 0 0 0,-4 1 0 0 0,0 1 0 0 0,1 2 0 0 0,2 1 0 0 0,-2 1 0 0 0,-4 4 0 0 0,-1 2 0 0 0,3 0 0 0 0,-6 3 0 0 0,-1 1 0 0 0,3-3 0 0 0,-1-1 0 0 0,3-3 0 0 0,-2-1 0 0 0,2-1 0 0 0,-2-1 0 0 0,-2 0 0 0 0,-4 4 0 0 0,-6 5 0 0 0,-4 7 0 0 0,-2 4 0 0 0,2 4 0 0 0,0 1 0 0 0,1 2 0 0 0,6 4 0 0 0,2 7 0 0 0,0 0 0 0 0,4 4 0 0 0,0 2 0 0 0,3 4 0 0 0,0 2 0 0 0,-3 10 0 0 0,2 4 0 0 0,3 4 0 0 0,4 0 0 0 0,4-3 0 0 0,-3 5 0 0 0,-4-1 0 0 0,-5 2 0 0 0,-4-2 0 0 0,1-5 0 0 0,0-8 0 0 0,3-6 0 0 0,4-1 0 0 0,4-1 0 0 0,4-4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11082 4708 16383 0 0,'-9'0'0'0'0,"-12"0"0"0"0,-11 0 0 0 0,-13 0 0 0 0,-13 0 0 0 0,-5 0 0 0 0,-1-4 0 0 0,2-2 0 0 0,-3 0 0 0 0,7 2 0 0 0,3 0 0 0 0,2 2 0 0 0,2 1 0 0 0,5 1 0 0 0,1 0 0 0 0,8-9 0 0 0,-16-2 0 0 0,-12 0 0 0 0,0 2 0 0 0,3-2 0 0 0,2 1 0 0 0,8 2 0 0 0,7 3 0 0 0,8 2 0 0 0,1 1 0 0 0,-3 2 0 0 0,-3 0 0 0 0,-3 0 0 0 0,-4 1 0 0 0,3-1 0 0 0,1 0 0 0 0,-2 1 0 0 0,7 8 0 0 0,2 2 0 0 0,3 5 0 0 0,3-1 0 0 0,-16 6 0 0 0,-8 0 0 0 0,-3-5 0 0 0,3 1 0 0 0,3-4 0 0 0,1 1 0 0 0,6-2 0 0 0,5-3 0 0 0,6-3 0 0 0,4 2 0 0 0,3-1 0 0 0,2-1 0 0 0,1 8 0 0 0,0 4 0 0 0,0 1 0 0 0,-1 1 0 0 0,5 1 0 0 0,2-2 0 0 0,3-1 0 0 0,0-3 0 0 0,-1-4 0 0 0,2 1 0 0 0,3 7 0 0 0,4 4 0 0 0,4 8 0 0 0,6 3 0 0 0,3 0 0 0 0,6 3 0 0 0,4-1 0 0 0,5-1 0 0 0,3-2 0 0 0,3-3 0 0 0,0-6 0 0 0,6-3 0 0 0,1 4 0 0 0,0 2 0 0 0,-2 1 0 0 0,-1-4 0 0 0,3-2 0 0 0,4-1 0 0 0,1-2 0 0 0,-1-6 0 0 0,-4-1 0 0 0,7 3 0 0 0,1 3 0 0 0,2-1 0 0 0,-1 0 0 0 0,4 6 0 0 0,5 0 0 0 0,6-4 0 0 0,-2-6 0 0 0,-1-5 0 0 0,-6 1 0 0 0,-2-1 0 0 0,0-2 0 0 0,6-2 0 0 0,-2-2 0 0 0,-5-1 0 0 0,-1-1 0 0 0,5 0 0 0 0,-1-1 0 0 0,0 1 0 0 0,1 0 0 0 0,1 0 0 0 0,1-1 0 0 0,-5-3 0 0 0,-4-2 0 0 0,-1 0 0 0 0,1 2 0 0 0,3 0 0 0 0,-3-2 0 0 0,-3-1 0 0 0,-4-3 0 0 0,-3-1 0 0 0,1 2 0 0 0,0 3 0 0 0,3 2 0 0 0,4 2 0 0 0,0 1 0 0 0,-2 1 0 0 0,1 0 0 0 0,-2 1 0 0 0,-3-1 0 0 0,-2 0 0 0 0,2 1 0 0 0,4-1 0 0 0,0-5 0 0 0,-1 0 0 0 0,-4-5 0 0 0,2-1 0 0 0,0-2 0 0 0,2 0 0 0 0,0-1 0 0 0,-7-3 0 0 0,-3-4 0 0 0,-3-6 0 0 0,-5-4 0 0 0,-1 0 0 0 0,0-9 0 0 0,-2-10 0 0 0,-4-2 0 0 0,-5 4 0 0 0,-2 5 0 0 0,-4 6 0 0 0,0-4 0 0 0,-6 1 0 0 0,-2-3 0 0 0,-3 2 0 0 0,-6 4 0 0 0,1 4 0 0 0,-2 7 0 0 0,2-1 0 0 0,-6 4 0 0 0,-2 2 0 0 0,1 0 0 0 0,1-1 0 0 0,-1 3 0 0 0,3 1 0 0 0,5-2 0 0 0,1-1 0 0 0,2-2 0 0 0,-1 3 0 0 0,1 5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17648 6138 16383 0 0,'0'-5'0'0'0,"13"-1"0"0"0,9 1 0 0 0,10 0 0 0 0,8 2 0 0 0,19 1 0 0 0,27 1 0 0 0,21 0 0 0 0,9 1 0 0 0,13 1 0 0 0,1-1 0 0 0,-12 0 0 0 0,-8 0 0 0 0,-6 0 0 0 0,-2 1 0 0 0,-5-1 0 0 0,-6 0 0 0 0,-5 0 0 0 0,-13 0 0 0 0,-5 0 0 0 0,-6 0 0 0 0,-4 4 0 0 0,1 2 0 0 0,5 0 0 0 0,-1-2 0 0 0,16-1 0 0 0,8-5 0 0 0,11-7 0 0 0,-6-3 0 0 0,-15 2 0 0 0,-11 2 0 0 0,-12 3 0 0 0,-8 1 0 0 0,-5 3 0 0 0,-7 0 0 0 0,-4 1 0 0 0,-3 1 0 0 0,-1-1 0 0 0,4 1 0 0 0,0-1 0 0 0,-4 0 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11827 13388 16383 0 0,'4'0'0'0'0,"7"0"0"0"0,9 9 0 0 0,11 3 0 0 0,4 3 0 0 0,1 5 0 0 0,3-2 0 0 0,-5 0 0 0 0,1-2 0 0 0,3 0 0 0 0,-1-2 0 0 0,-2-4 0 0 0,-2 1 0 0 0,-2-2 0 0 0,-3-1 0 0 0,-1-4 0 0 0,-1 4 0 0 0,0-1 0 0 0,0-1 0 0 0,-1-2 0 0 0,-3 4 0 0 0,-3-1 0 0 0,2-1 0 0 0,0-1 0 0 0,2-2 0 0 0,1-1 0 0 0,1-2 0 0 0,1 1 0 0 0,0-2 0 0 0,1 1 0 0 0,-1 0 0 0 0,-4-5 0 0 0,-2-1 0 0 0,1 0 0 0 0,1 2 0 0 0,1 0 0 0 0,1 2 0 0 0,-4-3 0 0 0,0-2 0 0 0,1 2 0 0 0,0 0 0 0 0,-2 3 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28760 11827 16383 0 0,'5'0'0'0'0,"9"0"0"0"0,8 4 0 0 0,9 2 0 0 0,3 0 0 0 0,1-2 0 0 0,-2 0 0 0 0,-1-2 0 0 0,-3 3 0 0 0,4 1 0 0 0,0 0 0 0 0,-1-2 0 0 0,-2 4 0 0 0,0 0 0 0 0,-3-2 0 0 0,5-1 0 0 0,0-2 0 0 0,-1-1 0 0 0,0-1 0 0 0,-2 3 0 0 0,-1 2 0 0 0,3-1 0 0 0,6 4 0 0 0,1 0 0 0 0,-7 3 0 0 0,-3-1 0 0 0,-2-2 0 0 0,-2-2 0 0 0,0-3 0 0 0,1-2 0 0 0,0 3 0 0 0,0 1 0 0 0,0 0 0 0 0,1-2 0 0 0,0-2 0 0 0,1 0 0 0 0,-1-1 0 0 0,0-1 0 0 0,0 0 0 0 0,0 0 0 0 0,1-1 0 0 0,-6 1 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14393 9565 16383 0 0,'5'0'0'0'0,"1"-5"0"0"0,4-1 0 0 0,0-4 0 0 0,4-5 0 0 0,7-8 0 0 0,5-6 0 0 0,7-1 0 0 0,20-1 0 0 0,15-3 0 0 0,21-6 0 0 0,15 1 0 0 0,2-3 0 0 0,10 1 0 0 0,12 0 0 0 0,19-3 0 0 0,3 2 0 0 0,-2 3 0 0 0,1 0 0 0 0,-8-7 0 0 0,0-5 0 0 0,1-2 0 0 0,0 4 0 0 0,-3 4 0 0 0,-6 12 0 0 0,-9 5 0 0 0,6 4 0 0 0,7-3 0 0 0,12-1 0 0 0,7-1 0 0 0,4 5 0 0 0,5 2 0 0 0,2 5 0 0 0,-10 5 0 0 0,-14 5 0 0 0,-13 3 0 0 0,2 3 0 0 0,-4 1 0 0 0,-10 1 0 0 0,-2 0 0 0 0,0 0 0 0 0,12 4 0 0 0,15 6 0 0 0,11 10 0 0 0,14 10 0 0 0,22 4 0 0 0,16 6 0 0 0,3-1 0 0 0,-7 3 0 0 0,-20-3 0 0 0,-28 2 0 0 0,-27-2 0 0 0,-12-4 0 0 0,-18-3 0 0 0,-15-3 0 0 0,-14 3 0 0 0,-4-1 0 0 0,-5-1 0 0 0,-3 4 0 0 0,-3 4 0 0 0,4 0 0 0 0,-4-2 0 0 0,-2-3 0 0 0,-5 2 0 0 0,-2 3 0 0 0,6 4 0 0 0,2 0 0 0 0,2-4 0 0 0,0-4 0 0 0,-4 2 0 0 0,2-2 0 0 0,2 2 0 0 0,9 0 0 0 0,7 2 0 0 0,5-2 0 0 0,-1-1 0 0 0,-4-4 0 0 0,-6-2 0 0 0,-4-2 0 0 0,9 4 0 0 0,7 0 0 0 0,-1-5 0 0 0,-4-3 0 0 0,-10-1 0 0 0,7 0 0 0 0,1-4 0 0 0,-7-5 0 0 0,-5 0 0 0 0,-4 1 0 0 0,-6 3 0 0 0,-6-1 0 0 0,-6 0 0 0 0,-1-2 0 0 0,-5 0 0 0 0,1-2 0 0 0,0-3 0 0 0,4 1 0 0 0,-5 3 0 0 0,3-1 0 0 0,0 2 0 0 0,-2 3 0 0 0,9-2 0 0 0,5 5 0 0 0,1 4 0 0 0,1 6 0 0 0,6 3 0 0 0,-2 0 0 0 0,1-2 0 0 0,-10 7 0 0 0,-6-3 0 0 0,-10-3 0 0 0,-4-7 0 0 0,-7-4 0 0 0,0-5 0 0 0,-3-1 0 0 0,6 5 0 0 0,0 12 0 0 0,5 11 0 0 0,5 1 0 0 0,-4-3 0 0 0,0-7 0 0 0,-5-11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23416 15214 16383 0 0,'4'0'0'0'0,"6"0"0"0"0,6 4 0 0 0,0 6 0 0 0,2 2 0 0 0,2-2 0 0 0,3-2 0 0 0,-4 2 0 0 0,1-1 0 0 0,-4 2 0 0 0,0 4 0 0 0,-3 4 0 0 0,1-1 0 0 0,3 1 0 0 0,2-4 0 0 0,-1 1 0 0 0,0-2 0 0 0,1-4 0 0 0,-2 1 0 0 0,1 3 0 0 0,1-1 0 0 0,-2 2 0 0 0,-5 2 0 0 0,1 0 0 0 0,-2 0 0 0 0,1 2 0 0 0,4-3 0 0 0,3-3 0 0 0,-2 0 0 0 0,-3 3 0 0 0,-1-2 0 0 0,-1 1 0 0 0,1-2 0 0 0,-1 2 0 0 0,1-2 0 0 0,-1 1 0 0 0,1 3 0 0 0,-1 2 0 0 0,2-1 0 0 0,3 0 0 0 0,3-2 0 0 0,-2 0 0 0 0,0-3 0 0 0,-2 1 0 0 0,-5 3 0 0 0,1-2 0 0 0,-2 1 0 0 0,2-2 0 0 0,-1 1 0 0 0,2-2 0 0 0,3-3 0 0 0,3 1 0 0 0,3 3 0 0 0,3-1 0 0 0,0-2 0 0 0,2-4 0 0 0,-5 2 0 0 0,-1-1 0 0 0,0-1 0 0 0,1-2 0 0 0,-3 2 0 0 0,-1 0 0 0 0,2-1 0 0 0,-3 3 0 0 0,0 0 0 0 0,-3 3 0 0 0,1-1 0 0 0,2-2 0 0 0,2-3 0 0 0,-1 3 0 0 0,0-1 0 0 0,2-2 0 0 0,2-1 0 0 0,-4 2 0 0 0,-3 5 0 0 0,-1 0 0 0 0,-3 3 0 0 0,2-2 0 0 0,-2 2 0 0 0,2-2 0 0 0,-1-3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24019 10213 16383 0 0,'5'0'0'0'0,"5"0"0"0"0,2 4 0 0 0,7 7 0 0 0,0 5 0 0 0,2 4 0 0 0,2 13 0 0 0,1 4 0 0 0,-4 6 0 0 0,5 4 0 0 0,1 2 0 0 0,1 3 0 0 0,1-4 0 0 0,0-5 0 0 0,-1-6 0 0 0,-4-4 0 0 0,-7-4 0 0 0,3 7 0 0 0,-1 6 0 0 0,-5 0 0 0 0,-3-2 0 0 0,-9-8 0 0 0,-9-10 0 0 0,-2-4 0 0 0,-5-5 0 0 0,-8 0 0 0 0,-5-2 0 0 0,2 0 0 0 0,2 0 0 0 0,0-3 0 0 0,-1-2 0 0 0,-13-7 0 0 0,-9-4 0 0 0,-6 0 0 0 0,-7-4 0 0 0,-2-5 0 0 0,0-4 0 0 0,-2 0 0 0 0,1 4 0 0 0,1-5 0 0 0,4 1 0 0 0,11 3 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14495 9049 16383 0 0,'-4'0'0'0'0,"-6"0"0"0"0,-6 4 0 0 0,-1 7 0 0 0,0 0 0 0 0,-4 4 0 0 0,4 3 0 0 0,-6 3 0 0 0,2 3 0 0 0,4 1 0 0 0,1-3 0 0 0,3-2 0 0 0,-1 2 0 0 0,-2 0 0 0 0,1 6 0 0 0,-1 7 0 0 0,-2 1 0 0 0,2 0 0 0 0,3-2 0 0 0,5-2 0 0 0,7-7 0 0 0,13-8 0 0 0,9-6 0 0 0,15-5 0 0 0,9-4 0 0 0,11-2 0 0 0,13-2 0 0 0,4 1 0 0 0,-5 0 0 0 0,-11-1 0 0 0,-10 2 0 0 0,-5-1 0 0 0,-4 5 0 0 0,-5 2 0 0 0,-3 4 0 0 0,-2 1 0 0 0,-2 2 0 0 0,-1 4 0 0 0,0-1 0 0 0,5 1 0 0 0,-3-2 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13309 13494 16383 0 0,'0'0'0'0'0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13811 13600 16383 0 0,'5'0'0'0'0,"5"0"0"0"0,6 0 0 0 0,5 0 0 0 0,2 0 0 0 0,3 0 0 0 0,1 0 0 0 0,5 0 0 0 0,-4 0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14684 13572 16383 0 0,'5'0'0'0'0,"1"-5"0"0"0,8 0 0 0 0,7-6 0 0 0,8 1 0 0 0,4-3 0 0 0,5 0 0 0 0,1 3 0 0 0,2-1 0 0 0,-1 1 0 0 0,-7 2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15849 13414 16383 0 0,'4'0'0'0'0,"6"0"0"0"0,6 0 0 0 0,5 0 0 0 0,7 0 0 0 0,4 0 0 0 0,5 0 0 0 0,-4 0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16431 13413 16383 0 0,'0'-4'0'0'0,"4"-2"0"0"0,6-4 0 0 0,6-5 0 0 0,14 0 0 0 0,5 3 0 0 0,2 3 0 0 0,-1-1 0 0 0,-6 1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17251 13176 16383 0 0,'4'0'0'0'0,"7"0"0"0"0,9 0 0 0 0,6-5 0 0 0,13 0 0 0 0,7-1 0 0 0,6 1 0 0 0,7 2 0 0 0,6 1 0 0 0,7 1 0 0 0,-10 1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18362 13123 16383 0 0,'0'-5'0'0'0,"5"-1"0"0"0,5 1 0 0 0,6 0 0 0 0,4-3 0 0 0,4 1 0 0 0,2 0 0 0 0,5 2 0 0 0,-2 2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19553 13044 16383 0 0,'4'0'0'0'0,"7"0"0"0"0,4 0 0 0 0,6 0 0 0 0,3 0 0 0 0,2 0 0 0 0,0 0 0 0 0,2 0 0 0 0,-1 0 0 0 0,4 0 0 0 0,-2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24891 16295 16383 0 0,'4'0'0'0'0,"-7"-9"0"0"0,-12-2 0 0 0,-12-1 0 0 0,-2-1 0 0 0,0 0 0 0 0,0 4 0 0 0,1-2 0 0 0,0 1 0 0 0,1-2 0 0 0,1 0 0 0 0,-1-1 0 0 0,1 1 0 0 0,0 3 0 0 0,5-2 0 0 0,1 1 0 0 0,-5 3 0 0 0,-3 1 0 0 0,4-6 0 0 0,2-1 0 0 0,-1 1 0 0 0,4-1 0 0 0,6 1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21220 13018 16383 0 0,'4'0'0'0'0,"6"0"0"0"0,2 0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20532 13018 16383 0 0,'0'0'0'0'0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21246 13017 16383 0 0,'9'0'0'0'0,"7"0"0"0"0,10 0 0 0 0,5 0 0 0 0,2 0 0 0 0,-1 0 0 0 0,4 0 0 0 0,4 0 0 0 0,0-4 0 0 0,-7-2 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22040 12938 16383 0 0,'9'0'0'0'0,"7"0"0"0"0,6 0 0 0 0,7 0 0 0 0,4 0 0 0 0,5 0 0 0 0,0 0 0 0 0,3 0 0 0 0,8 0 0 0 0,8 0 0 0 0,22 0 0 0 0,2 0 0 0 0,-5 0 0 0 0,-1-5 0 0 0,0 0 0 0 0,-13-1 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23442 12912 16383 0 0,'5'0'0'0'0,"5"0"0"0"0,6 0 0 0 0,4 0 0 0 0,4 0 0 0 0,6 0 0 0 0,3 0 0 0 0,4 0 0 0 0,10 0 0 0 0,5 0 0 0 0,-1 0 0 0 0,-6 0 0 0 0,0 0 0 0 0,0 0 0 0 0,-8 0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24791 12912 16383 0 0,'9'0'0'0'0,"12"0"0"0"0,11 0 0 0 0,5 0 0 0 0,0 0 0 0 0,-2 0 0 0 0,-2 0 0 0 0,-2 0 0 0 0,-2 0 0 0 0,3 0 0 0 0,0 0 0 0 0,0 0 0 0 0,-7 0 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25982 12912 16383 0 0,'9'0'0'0'0,"16"0"0"0"0,13 0 0 0 0,9 0 0 0 0,5 0 0 0 0,3 0 0 0 0,5 0 0 0 0,6 0 0 0 0,-4 0 0 0 0,1 0 0 0 0,2 0 0 0 0,10 0 0 0 0,3 0 0 0 0,3 0 0 0 0,-8 0 0 0 0,-12 0 0 0 0,-7 0 0 0 0,-9 0 0 0 0,-12 0 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27252 12911 16383 0 0,'9'0'0'0'0,"7"0"0"0"0,6-4 0 0 0,3-2 0 0 0,2 0 0 0 0,1 2 0 0 0,4 1 0 0 0,-3 1 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28284 12647 16383 0 0,'4'0'0'0'0,"11"0"0"0"0,7 0 0 0 0,0-5 0 0 0,5-1 0 0 0,2 1 0 0 0,1 0 0 0 0,-5 2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28707 12487 16383 0 0,'5'-4'0'0'0,"5"-2"0"0"0,11 0 0 0 0,5-3 0 0 0,3 0 0 0 0,2 1 0 0 0,-1-2 0 0 0,-1 1 0 0 0,-1-3 0 0 0,0 0 0 0 0,-1 3 0 0 0,-5 3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11351 16323 16383 0 0,'0'-5'0'0'0,"0"-5"0"0"0,0-6 0 0 0,0-5 0 0 0,0-2 0 0 0,0-3 0 0 0,0-1 0 0 0,0 0 0 0 0,0 4 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7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27675 12806 16383 0 0,'9'0'0'0'0,"8"0"0"0"0,4-5 0 0 0,9-1 0 0 0,7 1 0 0 0,7 0 0 0 0,0 2 0 0 0,-8 1 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17277 8543 16383 0 0,'5'0'0'0'0,"5"0"0"0"0,6-4 0 0 0,5-7 0 0 0,2 0 0 0 0,-1-4 0 0 0,-1-3 0 0 0,0-3 0 0 0,-2-3 0 0 0,-2 3 0 0 0,-2 1 0 0 0,-4-1 0 0 0,0 3 0 0 0,-1 1 0 0 0,-3-2 0 0 0,-3 7 0 0 0,-1 10 0 0 0,-2 9 0 0 0,0 9 0 0 0,-2 6 0 0 0,1 3 0 0 0,0 7 0 0 0,-1 1 0 0 0,1 1 0 0 0,0-1 0 0 0,-1-3 0 0 0,1-1 0 0 0,0-1 0 0 0,0-1 0 0 0,0-1 0 0 0,0 0 0 0 0,0-1 0 0 0,0 1 0 0 0,0 0 0 0 0,0 0 0 0 0,0-4 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17330 9127 16383 0 0,'0'-4'0'0'0,"0"-6"0"0"0,5-2 0 0 0,5 2 0 0 0,6 2 0 0 0,5 3 0 0 0,2 2 0 0 0,3 1 0 0 0,1 2 0 0 0,0 0 0 0 0,0 1 0 0 0,-4 3 0 0 0,-2 3 0 0 0,-5 3 0 0 0,-4 5 0 0 0,-5 5 0 0 0,-3 2 0 0 0,-3 3 0 0 0,-6 1 0 0 0,-6 1 0 0 0,-6-4 0 0 0,0-2 0 0 0,-1-4 0 0 0,-3-1 0 0 0,-2-3 0 0 0,4 1 0 0 0,-1-2 0 0 0,4 1 0 0 0,-4-1 0 0 0,1 1 0 0 0,4 3 0 0 0,-1-1 0 0 0,4 2 0 0 0,3 1 0 0 0,3 3 0 0 0,3 3 0 0 0,6-4 0 0 0,7-5 0 0 0,6-5 0 0 0,6-4 0 0 0,2-3 0 0 0,2-2 0 0 0,2-1 0 0 0,-1-1 0 0 0,0 0 0 0 0,1 0 0 0 0,-6 5 0 0 0,-6 1 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17304 9816 16383 0 0,'4'0'0'0'0,"7"0"0"0"0,9 0 0 0 0,6 0 0 0 0,4 0 0 0 0,0 0 0 0 0,0 0 0 0 0,-1 0 0 0 0,-5 4 0 0 0,-2 2 0 0 0,-5 4 0 0 0,-6 5 0 0 0,-8 0 0 0 0,-6 2 0 0 0,-6-2 0 0 0,-1 0 0 0 0,-5-1 0 0 0,-3 0 0 0 0,-3-1 0 0 0,-2-3 0 0 0,-3-4 0 0 0,0-2 0 0 0,8-3 0 0 0,12 0 0 0 0,11-2 0 0 0,9 5 0 0 0,12 6 0 0 0,1 5 0 0 0,0 1 0 0 0,4 2 0 0 0,-2 2 0 0 0,-2-3 0 0 0,-6 2 0 0 0,-16-4 0 0 0,-7 0 0 0 0,-9-2 0 0 0,-3 2 0 0 0,-2-3 0 0 0,-4-3 0 0 0,-3-3 0 0 0,-1-2 0 0 0,-6-3 0 0 0,-3 0 0 0 0,5-2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5477 10132 16383 0 0,'4'0'0'0'0,"7"0"0"0"0,0-5 0 0 0,8-1 0 0 0,1-4 0 0 0,-4-5 0 0 0,1 0 0 0 0,1 3 0 0 0,-2-1 0 0 0,-4-3 0 0 0,-3-3 0 0 0,-5-3 0 0 0,3 3 0 0 0,0 8 0 0 0,-2 16 0 0 0,-1 10 0 0 0,-2 9 0 0 0,0 3 0 0 0,-2 2 0 0 0,0 1 0 0 0,0-1 0 0 0,0 4 0 0 0,-1 1 0 0 0,1 3 0 0 0,0 0 0 0 0,0 3 0 0 0,0-2 0 0 0,0-2 0 0 0,0-3 0 0 0,0-3 0 0 0,0-1 0 0 0,0-3 0 0 0,0 1 0 0 0,0-2 0 0 0,0 1 0 0 0,0-5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5529 12409 16383 0 0,'4'0'0'0'0,"7"0"0"0"0,5 0 0 0 0,4 0 0 0 0,4 0 0 0 0,2 0 0 0 0,-4 4 0 0 0,-5 7 0 0 0,-6 5 0 0 0,-4 4 0 0 0,-4 4 0 0 0,-2 2 0 0 0,3-4 0 0 0,1 0 0 0 0,-1-1 0 0 0,0 2 0 0 0,-2 0 0 0 0,-5-3 0 0 0,-6-5 0 0 0,-7 0 0 0 0,-5-4 0 0 0,2 2 0 0 0,-1-2 0 0 0,-2-3 0 0 0,4 2 0 0 0,0-1 0 0 0,-2-1 0 0 0,4 1 0 0 0,-2 9 0 0 0,0 1 0 0 0,1 2 0 0 0,5 1 0 0 0,8 2 0 0 0,5 1 0 0 0,7-3 0 0 0,6-6 0 0 0,1-1 0 0 0,3-3 0 0 0,2-4 0 0 0,2-3 0 0 0,2-2 0 0 0,2-2 0 0 0,0-1 0 0 0,0-1 0 0 0,1 1 0 0 0,0-1 0 0 0,-1 0 0 0 0,-4 1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5529 14658 16383 0 0,'4'0'0'0'0,"6"0"0"0"0,6 0 0 0 0,5 0 0 0 0,3 0 0 0 0,1 0 0 0 0,2 0 0 0 0,5 0 0 0 0,1 0 0 0 0,0 0 0 0 0,-6 4 0 0 0,-8 7 0 0 0,-6 5 0 0 0,-7 4 0 0 0,-3 4 0 0 0,-2 2 0 0 0,-2 1 0 0 0,-10 0 0 0 0,-6-4 0 0 0,-6-2 0 0 0,-3-4 0 0 0,3-1 0 0 0,1-3 0 0 0,-1-4 0 0 0,0-3 0 0 0,8 2 0 0 0,11 3 0 0 0,10 1 0 0 0,5 2 0 0 0,5-1 0 0 0,3-3 0 0 0,4 2 0 0 0,2 2 0 0 0,1 4 0 0 0,-3 4 0 0 0,-7 1 0 0 0,-5 3 0 0 0,-4 0 0 0 0,-4 5 0 0 0,-3 2 0 0 0,0-1 0 0 0,-6-5 0 0 0,-5-8 0 0 0,-6-2 0 0 0,-5-4 0 0 0,-2-5 0 0 0,-2-3 0 0 0,-1-3 0 0 0,0-1 0 0 0,0-1 0 0 0,-5-1 0 0 0,-5-4 0 0 0,-1-6 0 0 0,1-2 0 0 0,3 3 0 0 0,7 2 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17489 3781 16383 0 0,'0'-5'0'0'0,"4"-5"0"0"0,7-2 0 0 0,0-2 0 0 0,4-4 0 0 0,3-4 0 0 0,-1-1 0 0 0,1 2 0 0 0,-3 1 0 0 0,0 3 0 0 0,-1 1 0 0 0,-4-2 0 0 0,1 2 0 0 0,-2 0 0 0 0,-1 11 0 0 0,-4 11 0 0 0,-1 9 0 0 0,-1 10 0 0 0,-2 11 0 0 0,0 3 0 0 0,-1-1 0 0 0,1-1 0 0 0,0-4 0 0 0,-1-3 0 0 0,1-1 0 0 0,0-2 0 0 0,0-1 0 0 0,0 0 0 0 0,0-1 0 0 0,0 1 0 0 0,0 0 0 0 0,0-5 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17568 4338 16383 0 0,'0'-9'0'0'0,"0"-7"0"0"0,4-1 0 0 0,11-3 0 0 0,7 4 0 0 0,4 3 0 0 0,7 8 0 0 0,2 6 0 0 0,4 2 0 0 0,-5 10 0 0 0,-3 2 0 0 0,-8 4 0 0 0,-2-2 0 0 0,-6 0 0 0 0,-4 3 0 0 0,-5 2 0 0 0,-4 1 0 0 0,-1 6 0 0 0,-6-2 0 0 0,-1-1 0 0 0,-10-5 0 0 0,-6-6 0 0 0,-3-6 0 0 0,-3 1 0 0 0,0-3 0 0 0,0-1 0 0 0,4 2 0 0 0,2 0 0 0 0,1-1 0 0 0,-1-3 0 0 0,3 4 0 0 0,1-1 0 0 0,3 4 0 0 0,4 9 0 0 0,0 0 0 0 0,2 2 0 0 0,1 1 0 0 0,4 2 0 0 0,1 0 0 0 0,6-3 0 0 0,3-2 0 0 0,4-3 0 0 0,6-6 0 0 0,3-4 0 0 0,4-3 0 0 0,7-3 0 0 0,2-1 0 0 0,-4 0 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17565 5001 16383 0 0,'5'0'0'0'0,"9"0"0"0"0,4 4 0 0 0,2 2 0 0 0,-2 4 0 0 0,1 5 0 0 0,1 0 0 0 0,-3 1 0 0 0,1-1 0 0 0,-4 1 0 0 0,1-3 0 0 0,-2 2 0 0 0,-3 2 0 0 0,-4 3 0 0 0,-11-2 0 0 0,-6 0 0 0 0,-4-3 0 0 0,-5-3 0 0 0,-3 0 0 0 0,-7-2 0 0 0,-2-3 0 0 0,-1-2 0 0 0,2-2 0 0 0,0-2 0 0 0,3-1 0 0 0,-5 0 0 0 0,1 0 0 0 0,0-1 0 0 0,6 5 0 0 0,11 2 0 0 0,9 3 0 0 0,15 2 0 0 0,9-2 0 0 0,6-3 0 0 0,4-2 0 0 0,2-1 0 0 0,-1 2 0 0 0,-4 6 0 0 0,2 0 0 0 0,-4 4 0 0 0,-5 2 0 0 0,-6 4 0 0 0,-5 2 0 0 0,-9-2 0 0 0,-7-1 0 0 0,-7-3 0 0 0,-2-1 0 0 0,-1-2 0 0 0,-2-5 0 0 0,3 2 0 0 0,-1-2 0 0 0,-1-2 0 0 0,-2-2 0 0 0,-1-7 0 0 0,-1-7 0 0 0,-2-2 0 0 0,0-4 0 0 0,4-3 0 0 0,6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21400 12166 16383 0 0,'-9'0'0'0'0,"-8"0"0"0"0,-4 9 0 0 0,-4 3 0 0 0,-2 3 0 0 0,3 5 0 0 0,2 2 0 0 0,0-2 0 0 0,4 0 0 0 0,0-3 0 0 0,4-1 0 0 0,-1 2 0 0 0,-2 7 0 0 0,2 8 0 0 0,-1-2 0 0 0,-2 3 0 0 0,1 0 0 0 0,5-2 0 0 0,-1 4 0 0 0,-2 3 0 0 0,1 1 0 0 0,-2 1 0 0 0,3-1 0 0 0,3 1 0 0 0,3-1 0 0 0,3 0 0 0 0,2 3 0 0 0,1 4 0 0 0,2 5 0 0 0,4 0 0 0 0,6-5 0 0 0,1-1 0 0 0,3-9 0 0 0,-1-7 0 0 0,1-3 0 0 0,-1-2 0 0 0,1-1 0 0 0,7 5 0 0 0,8 1 0 0 0,4 9 0 0 0,1 3 0 0 0,-7-2 0 0 0,2 2 0 0 0,0-3 0 0 0,4-3 0 0 0,0 2 0 0 0,0-2 0 0 0,1 2 0 0 0,1-1 0 0 0,2 2 0 0 0,0-1 0 0 0,-3 2 0 0 0,2-2 0 0 0,-5-2 0 0 0,0-3 0 0 0,0-8 0 0 0,3 2 0 0 0,0-5 0 0 0,-6 0 0 0 0,-4-6 0 0 0,-1 1 0 0 0,0-4 0 0 0,4-4 0 0 0,7-3 0 0 0,1-2 0 0 0,4-3 0 0 0,-1-1 0 0 0,-2-1 0 0 0,1 1 0 0 0,-1-1 0 0 0,2 0 0 0 0,-1-3 0 0 0,-3-7 0 0 0,-7-5 0 0 0,-5-5 0 0 0,-5-7 0 0 0,-1 1 0 0 0,-5-9 0 0 0,2-2 0 0 0,1-12 0 0 0,-1-7 0 0 0,-2-3 0 0 0,-5 1 0 0 0,-2 0 0 0 0,-3 3 0 0 0,-1-4 0 0 0,-1 0 0 0 0,-1 2 0 0 0,0 5 0 0 0,1-1 0 0 0,4 0 0 0 0,1 5 0 0 0,1 1 0 0 0,-2-4 0 0 0,-1 2 0 0 0,-1-4 0 0 0,0-1 0 0 0,-2-9 0 0 0,0-3 0 0 0,0-3 0 0 0,0-4 0 0 0,-5 3 0 0 0,-1 4 0 0 0,0 5 0 0 0,1-1 0 0 0,-2 7 0 0 0,-6 3 0 0 0,1 2 0 0 0,-3 1 0 0 0,-3-1 0 0 0,1 1 0 0 0,0 8 0 0 0,-3 7 0 0 0,-1 5 0 0 0,-7 3 0 0 0,-3 1 0 0 0,0-3 0 0 0,0-1 0 0 0,2 4 0 0 0,0 7 0 0 0,1 2 0 0 0,2 4 0 0 0,-1 4 0 0 0,-3 3 0 0 0,-2 4 0 0 0,-4 1 0 0 0,0 1 0 0 0,-4 1 0 0 0,2 0 0 0 0,2 0 0 0 0,3-1 0 0 0,2 1 0 0 0,3-1 0 0 0,1 0 0 0 0,1 0 0 0 0,0 0 0 0 0,1 0 0 0 0,-1 0 0 0 0,0 0 0 0 0,0 4 0 0 0,0 7 0 0 0,-4 0 0 0 0,2 8 0 0 0,-2 1 0 0 0,4 1 0 0 0,1 1 0 0 0,6 2 0 0 0,1-3 0 0 0,-1-1 0 0 0,3 0 0 0 0,0-2 0 0 0,3-1 0 0 0,3 2 0 0 0,3 1 0 0 0,3 3 0 0 0,3 1 0 0 0,1-3 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17145 13044 16383 0 0,'0'-5'0'0'0,"0"4"0"0"0,0 6 0 0 0,0 6 0 0 0,0 6 0 0 0,0 5 0 0 0,0 3 0 0 0,0 1 0 0 0,0 2 0 0 0,0-1 0 0 0,0 0 0 0 0,4-4 0 0 0,7-7 0 0 0,5-1 0 0 0,4-3 0 0 0,4-4 0 0 0,6-3 0 0 0,3-2 0 0 0,0-3 0 0 0,-6-9 0 0 0,-7-7 0 0 0,-7-11 0 0 0,-6-5 0 0 0,-4-1 0 0 0,-2 0 0 0 0,-2 2 0 0 0,4 6 0 0 0,1 2 0 0 0,1 1 0 0 0,-2 9 0 0 0,0 11 0 0 0,-1 15 0 0 0,-1 13 0 0 0,-1 8 0 0 0,0 2 0 0 0,0 3 0 0 0,0 5 0 0 0,0-1 0 0 0,0-3 0 0 0,-1-5 0 0 0,6-7 0 0 0,1-5 0 0 0,-1-1 0 0 0,0-1 0 0 0,-2 2 0 0 0,-1 0 0 0 0,4-3 0 0 0,0-5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17223 13838 16383 0 0,'5'0'0'0'0,"0"4"0"0"0,1 11 0 0 0,-1 7 0 0 0,-2 4 0 0 0,-6-2 0 0 0,-1-1 0 0 0,3-4 0 0 0,7-1 0 0 0,11-4 0 0 0,7-4 0 0 0,-1 1 0 0 0,1-2 0 0 0,-4 3 0 0 0,-5 3 0 0 0,-6 3 0 0 0,-4 4 0 0 0,-3 2 0 0 0,-6-3 0 0 0,-11-5 0 0 0,-8-5 0 0 0,-4-5 0 0 0,-3-3 0 0 0,1-2 0 0 0,0-1 0 0 0,0-1 0 0 0,1 0 0 0 0,1-5 0 0 0,5 0 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17512 13837 16383 0 0,'-5'0'0'0'0,"-5"0"0"0"0,-6 0 0 0 0,-5 0 0 0 0,-3 0 0 0 0,-1 0 0 0 0,-2-4 0 0 0,0-2 0 0 0,-1 0 0 0 0,1 2 0 0 0,0 0 0 0 0,1-2 0 0 0,-1-1 0 0 0,6 1 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7355 11351 16383 0 0,'0'4'0'0'0,"0"6"0"0"0,0 6 0 0 0,0 9 0 0 0,0 9 0 0 0,0 4 0 0 0,0-1 0 0 0,0-2 0 0 0,0-3 0 0 0,0-1 0 0 0,5-8 0 0 0,1-2 0 0 0,4 0 0 0 0,0 0 0 0 0,4-3 0 0 0,3-4 0 0 0,3-6 0 0 0,3-3 0 0 0,2-3 0 0 0,-4-1 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7620 11456 16383 0 0,'0'5'0'0'0,"0"10"0"0"0,0 11 0 0 0,0 6 0 0 0,-5 11 0 0 0,-1 2 0 0 0,1 8 0 0 0,0-2 0 0 0,2-5 0 0 0,1-5 0 0 0,1-1 0 0 0,0-4 0 0 0,1-2 0 0 0,1-3 0 0 0,-1-2 0 0 0,0-2 0 0 0,0-1 0 0 0,0-5 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8652 9604 16383 0 0,'0'5'0'0'0,"0"5"0"0"0,0 15 0 0 0,0 7 0 0 0,0 8 0 0 0,0 1 0 0 0,0 2 0 0 0,0-1 0 0 0,0-4 0 0 0,4-8 0 0 0,11-9 0 0 0,7-9 0 0 0,4-5 0 0 0,2-5 0 0 0,1-2 0 0 0,0-2 0 0 0,-5 5 0 0 0,-2 1 0 0 0,-5 5 0 0 0,-5 5 0 0 0,-5 5 0 0 0,-4 7 0 0 0,-1 5 0 0 0,-2 1 0 0 0,-1-1 0 0 0,0 0 0 0 0,-5-2 0 0 0,-5-6 0 0 0,-5-6 0 0 0,-1-2 0 0 0,-1-4 0 0 0,-2 2 0 0 0,-2-3 0 0 0,-2-2 0 0 0,-1-3 0 0 0,-1-2 0 0 0,4-6 0 0 0,5-2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8888 9577 16383 0 0,'5'0'0'0'0,"-4"-5"0"0"0,-6-5 0 0 0,-10-2 0 0 0,-9-2 0 0 0,-7-4 0 0 0,-5 1 0 0 0,6 4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17461 5794 16383 0 0,'0'5'0'0'0,"0"5"0"0"0,-5 6 0 0 0,-1 5 0 0 0,1 2 0 0 0,0 3 0 0 0,6-3 0 0 0,8-6 0 0 0,6-6 0 0 0,5-5 0 0 0,-1 2 0 0 0,1-1 0 0 0,1-2 0 0 0,-2 3 0 0 0,-1 0 0 0 0,-3 3 0 0 0,-4 4 0 0 0,-4 4 0 0 0,-3 3 0 0 0,-2 3 0 0 0,-2 1 0 0 0,-5-4 0 0 0,-2-1 0 0 0,-3-4 0 0 0,-6-5 0 0 0,-4-5 0 0 0,-3-3 0 0 0,-2-2 0 0 0,-1-2 0 0 0,-5-1 0 0 0,-2 0 0 0 0,0 0 0 0 0,6 5 0 0 0,3 1 0 0 0,6 5 0 0 0,6 0 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17672 5768 16383 0 0,'0'-5'0'0'0,"-5"-1"0"0"0,-5 1 0 0 0,-10 0 0 0 0,-2 6 0 0 0,-2 3 0 0 0,0 1 0 0 0,-2-1 0 0 0,0 4 0 0 0,4 0 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17643 15743 16383 0 0,'-9'0'0'0'0,"-7"0"0"0"0,-6 4 0 0 0,-3 2 0 0 0,-2 0 0 0 0,-1-2 0 0 0,5 4 0 0 0,1 0 0 0 0,1-1 0 0 0,-2-3 0 0 0,4 9 0 0 0,1 0 0 0 0,3 4 0 0 0,0-2 0 0 0,2 1 0 0 0,-1-2 0 0 0,2 2 0 0 0,-1 1 0 0 0,1 3 0 0 0,3 7 0 0 0,3 3 0 0 0,2 1 0 0 0,2 0 0 0 0,2-1 0 0 0,4-2 0 0 0,3 0 0 0 0,3-1 0 0 0,1-1 0 0 0,3-4 0 0 0,-1-2 0 0 0,1-4 0 0 0,4-1 0 0 0,2-2 0 0 0,-2 1 0 0 0,1-3 0 0 0,-3 3 0 0 0,0-3 0 0 0,1-2 0 0 0,4-3 0 0 0,1-2 0 0 0,2-2 0 0 0,1-2 0 0 0,-3-4 0 0 0,-6-7 0 0 0,-5-6 0 0 0,-5-4 0 0 0,-4-3 0 0 0,-1-2 0 0 0,-2-1 0 0 0,0 0 0 0 0,-4 4 0 0 0,-6 2 0 0 0,-6 0 0 0 0,-4 3 0 0 0,1 1 0 0 0,-4 3 0 0 0,-8 3 0 0 0,-2 5 0 0 0,0 2 0 0 0,6 3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17300 13887 16383 0 0,'-5'0'0'0'0,"-9"5"0"0"0,-4 5 0 0 0,-2 1 0 0 0,-3 4 0 0 0,-1 3 0 0 0,-2 3 0 0 0,0 7 0 0 0,-1 4 0 0 0,5-1 0 0 0,6 1 0 0 0,5-2 0 0 0,5-2 0 0 0,4 0 0 0 0,-3-5 0 0 0,0-3 0 0 0,0 5 0 0 0,-3-2 0 0 0,0-1 0 0 0,1 1 0 0 0,2 1 0 0 0,2 0 0 0 0,-4 5 0 0 0,1 3 0 0 0,0 4 0 0 0,1 1 0 0 0,3-2 0 0 0,0-2 0 0 0,1 2 0 0 0,1 4 0 0 0,0 0 0 0 0,5-3 0 0 0,1 2 0 0 0,4-1 0 0 0,1 6 0 0 0,2 10 0 0 0,4-1 0 0 0,-1-3 0 0 0,-3-3 0 0 0,-4-3 0 0 0,-4-6 0 0 0,7-4 0 0 0,1-3 0 0 0,-2-3 0 0 0,-3 0 0 0 0,-2-2 0 0 0,2 0 0 0 0,4 0 0 0 0,0 1 0 0 0,-2-1 0 0 0,2-3 0 0 0,-2-2 0 0 0,3 0 0 0 0,-2 2 0 0 0,7 1 0 0 0,0 1 0 0 0,6 1 0 0 0,4 1 0 0 0,-4 0 0 0 0,-1-4 0 0 0,0-2 0 0 0,0-3 0 0 0,2 7 0 0 0,4 1 0 0 0,2 0 0 0 0,1 0 0 0 0,-2-3 0 0 0,-5-2 0 0 0,-2-4 0 0 0,-1-1 0 0 0,0-2 0 0 0,5 1 0 0 0,3-2 0 0 0,0 1 0 0 0,0 3 0 0 0,0-1 0 0 0,-2-3 0 0 0,-1-4 0 0 0,0-3 0 0 0,-1-3 0 0 0,0-1 0 0 0,-4-5 0 0 0,-2-7 0 0 0,0-6 0 0 0,-3-8 0 0 0,5-10 0 0 0,-3-12 0 0 0,2-2 0 0 0,0-1 0 0 0,2 2 0 0 0,-4 6 0 0 0,-4-4 0 0 0,-1 2 0 0 0,2 3 0 0 0,-2 1 0 0 0,-3-2 0 0 0,-4-4 0 0 0,-2 3 0 0 0,1-1 0 0 0,1 3 0 0 0,-2-1 0 0 0,-1-10 0 0 0,-1-2 0 0 0,-2 0 0 0 0,0 5 0 0 0,3-3 0 0 0,2 3 0 0 0,-1 6 0 0 0,0 1 0 0 0,-2-2 0 0 0,-2-1 0 0 0,0-3 0 0 0,0 3 0 0 0,-1-4 0 0 0,0 1 0 0 0,-1-4 0 0 0,1 2 0 0 0,0 1 0 0 0,0 0 0 0 0,0-6 0 0 0,0-1 0 0 0,0 4 0 0 0,0 1 0 0 0,-5 6 0 0 0,-5 1 0 0 0,-2 4 0 0 0,2 4 0 0 0,-2 4 0 0 0,1 3 0 0 0,-7 1 0 0 0,0 2 0 0 0,-1 1 0 0 0,-2 4 0 0 0,-2 6 0 0 0,3 1 0 0 0,0 3 0 0 0,0 3 0 0 0,-7-1 0 0 0,-2 1 0 0 0,-1 1 0 0 0,0 3 0 0 0,-3 1 0 0 0,-2 2 0 0 0,-2-4 0 0 0,0-1 0 0 0,1 1 0 0 0,4 0 0 0 0,6-2 0 0 0,3-1 0 0 0,2 2 0 0 0,-5 1 0 0 0,-3 6 0 0 0,0 3 0 0 0,4 6 0 0 0,3 0 0 0 0,-1 8 0 0 0,5 5 0 0 0,1-1 0 0 0,-2 0 0 0 0,-2-4 0 0 0,3 0 0 0 0,0-4 0 0 0,-1 1 0 0 0,-2-3 0 0 0,2 2 0 0 0,0-2 0 0 0,4 1 0 0 0,4-1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10074 13203 16383 0 0,'-4'0'0'0'0,"-6"0"0"0"0,-6 0 0 0 0,-9 0 0 0 0,-5 0 0 0 0,-1 0 0 0 0,-1 0 0 0 0,2 0 0 0 0,0 0 0 0 0,2 0 0 0 0,1 0 0 0 0,5 4 0 0 0,2 2 0 0 0,4 4 0 0 0,0 1 0 0 0,-1-3 0 0 0,2 3 0 0 0,0 0 0 0 0,1 1 0 0 0,-1 0 0 0 0,3 6 0 0 0,-2 0 0 0 0,2 1 0 0 0,2 7 0 0 0,4 3 0 0 0,3 10 0 0 0,1 3 0 0 0,1-1 0 0 0,2-4 0 0 0,-1-3 0 0 0,5-3 0 0 0,2-2 0 0 0,-1-2 0 0 0,-2-1 0 0 0,4-5 0 0 0,5-6 0 0 0,4-1 0 0 0,4-3 0 0 0,-2 1 0 0 0,1-1 0 0 0,1-3 0 0 0,1-3 0 0 0,2-2 0 0 0,1-1 0 0 0,1-2 0 0 0,-5-5 0 0 0,0-1 0 0 0,-5-5 0 0 0,-4-4 0 0 0,-5-4 0 0 0,-4-4 0 0 0,-1-2 0 0 0,-2-1 0 0 0,-1-1 0 0 0,-4 4 0 0 0,-7 6 0 0 0,-4 2 0 0 0,-5 3 0 0 0,-3 4 0 0 0,-2 3 0 0 0,3-2 0 0 0,2 0 0 0 0,-1 1 0 0 0,0 2 0 0 0,-2 2 0 0 0,0 1 0 0 0,-2 0 0 0 0,1 1 0 0 0,-2 0 0 0 0,6 1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17277 17648 16383 0 0,'5'0'0'0'0,"5"4"0"0"0,6 2 0 0 0,0 4 0 0 0,2 1 0 0 0,2-3 0 0 0,2-1 0 0 0,2 2 0 0 0,2-1 0 0 0,0-1 0 0 0,0-2 0 0 0,1-2 0 0 0,-1-2 0 0 0,1 0 0 0 0,-5 3 0 0 0,-6 6 0 0 0,-6 6 0 0 0,-4 4 0 0 0,-4 4 0 0 0,-2 1 0 0 0,0 2 0 0 0,-6-4 0 0 0,-1-2 0 0 0,0 5 0 0 0,2 6 0 0 0,-3 3 0 0 0,0 0 0 0 0,1-2 0 0 0,-2-2 0 0 0,-1-2 0 0 0,3-1 0 0 0,2-1 0 0 0,1-1 0 0 0,3 0 0 0 0,-5-5 0 0 0,0-1 0 0 0,1 0 0 0 0,1-3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17357 18045 16383 0 0,'4'0'0'0'0,"6"0"0"0"0,6 0 0 0 0,9 0 0 0 0,5 0 0 0 0,1 0 0 0 0,5 0 0 0 0,1 0 0 0 0,2 0 0 0 0,-5 0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17407 18834 16383 0 0,'0'-4'0'0'0,"-5"-7"0"0"0,-5-9 0 0 0,-2-7 0 0 0,2-2 0 0 0,-2 3 0 0 0,1-2 0 0 0,2-2 0 0 0,3 1 0 0 0,2 0 0 0 0,2 1 0 0 0,11 0 0 0 0,7 6 0 0 0,6 6 0 0 0,4 6 0 0 0,1 4 0 0 0,-3 8 0 0 0,-2 9 0 0 0,-4 5 0 0 0,-6 6 0 0 0,-4 3 0 0 0,1-3 0 0 0,-2 0 0 0 0,3-4 0 0 0,0-1 0 0 0,-7 1 0 0 0,-3 2 0 0 0,-7-2 0 0 0,-6 0 0 0 0,-5-3 0 0 0,-5-4 0 0 0,-2-4 0 0 0,-2-3 0 0 0,5 2 0 0 0,0 1 0 0 0,1-2 0 0 0,3 3 0 0 0,0 0 0 0 0,-5 4 0 0 0,-4 3 0 0 0,-1 5 0 0 0,-1-2 0 0 0,5 0 0 0 0,7 2 0 0 0,5 3 0 0 0,6 0 0 0 0,3 2 0 0 0,3 1 0 0 0,5-4 0 0 0,6-6 0 0 0,7-1 0 0 0,3-4 0 0 0,4-2 0 0 0,1 0 0 0 0,1 4 0 0 0,1 0 0 0 0,-1 1 0 0 0,0-1 0 0 0,0-2 0 0 0,-1-4 0 0 0,-4-8 0 0 0,-2-7 0 0 0,-4-7 0 0 0,-4-6 0 0 0,-1 1 0 0 0,-2 0 0 0 0,-2-2 0 0 0,-2-1 0 0 0,-3-2 0 0 0,-5 0 0 0 0,-3-1 0 0 0,-4 5 0 0 0,-6 0 0 0 0,1 0 0 0 0,-2-1 0 0 0,-2-1 0 0 0,1-1 0 0 0,5 3 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17224 6509 16383 0 0,'5'0'0'0'0,"5"0"0"0"0,2 4 0 0 0,2 2 0 0 0,4 0 0 0 0,4-2 0 0 0,-3 4 0 0 0,0 0 0 0 0,2 3 0 0 0,1 4 0 0 0,1 0 0 0 0,2 2 0 0 0,1-3 0 0 0,0-3 0 0 0,0-3 0 0 0,1-4 0 0 0,-5 2 0 0 0,-6 5 0 0 0,-6 5 0 0 0,-4 4 0 0 0,-4 3 0 0 0,-1 2 0 0 0,-2 6 0 0 0,0 2 0 0 0,0 0 0 0 0,0-2 0 0 0,0-1 0 0 0,0-1 0 0 0,-3-6 0 0 0,-2-2 0 0 0,0-1 0 0 0,1 2 0 0 0,2 0 0 0 0,1 2 0 0 0,1 1 0 0 0,-4 0 0 0 0,0-3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17383 6906 16383 0 0,'5'0'0'0'0,"5"0"0"0"0,6 0 0 0 0,13 0 0 0 0,11 0 0 0 0,3 0 0 0 0,-1 0 0 0 0,-8 0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11509 12674 16383 0 0,'5'0'0'0'0,"10"0"0"0"0,11 0 0 0 0,6 0 0 0 0,6 0 0 0 0,2 0 0 0 0,-2 0 0 0 0,-4 0 0 0 0,-2 0 0 0 0,-2 0 0 0 0,2 0 0 0 0,1 0 0 0 0,-2 0 0 0 0,-1 0 0 0 0,-1 0 0 0 0,-6 4 0 0 0,-6 11 0 0 0,-7 7 0 0 0,-5 4 0 0 0,-2 2 0 0 0,-8 6 0 0 0,-2 0 0 0 0,0 5 0 0 0,-3 3 0 0 0,0 0 0 0 0,2-3 0 0 0,2-4 0 0 0,-3-3 0 0 0,1 2 0 0 0,-3-1 0 0 0,1-1 0 0 0,-3-2 0 0 0,-4-2 0 0 0,2 0 0 0 0,-2-1 0 0 0,3-1 0 0 0,3-5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11668 13068 16383 0 0,'0'-4'0'0'0,"0"-7"0"0"0,5 0 0 0 0,9-4 0 0 0,8-3 0 0 0,4-3 0 0 0,3 2 0 0 0,0 4 0 0 0,-5 0 0 0 0,3 3 0 0 0,1-1 0 0 0,0 1 0 0 0,0 4 0 0 0,0 2 0 0 0,3 3 0 0 0,6 1 0 0 0,1 2 0 0 0,-1 0 0 0 0,-4 0 0 0 0,-1 1 0 0 0,-8-1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10157 13089 16383 0 0,'0'-4'0'0'0,"0"-7"0"0"0,0-5 0 0 0,-4-4 0 0 0,-6-13 0 0 0,-6-5 0 0 0,0 0 0 0 0,2 2 0 0 0,4-2 0 0 0,4-4 0 0 0,3 2 0 0 0,1 2 0 0 0,2 4 0 0 0,0 3 0 0 0,5 2 0 0 0,6 2 0 0 0,2 1 0 0 0,2 0 0 0 0,3 1 0 0 0,3-1 0 0 0,3 5 0 0 0,1 6 0 0 0,1 5 0 0 0,1 4 0 0 0,-5 9 0 0 0,-1 7 0 0 0,0 2 0 0 0,-3 8 0 0 0,-1 1 0 0 0,-3 1 0 0 0,-4 1 0 0 0,-3 1 0 0 0,-4 1 0 0 0,-1 1 0 0 0,-2 5 0 0 0,0 1 0 0 0,-1 0 0 0 0,0-1 0 0 0,-4-6 0 0 0,-1-3 0 0 0,-5-4 0 0 0,-4-7 0 0 0,-4-4 0 0 0,1 1 0 0 0,-1-1 0 0 0,-2-2 0 0 0,-1 8 0 0 0,-2 1 0 0 0,-1-2 0 0 0,0 6 0 0 0,-2 1 0 0 0,1 0 0 0 0,-1-2 0 0 0,1-5 0 0 0,4 1 0 0 0,6 2 0 0 0,1-1 0 0 0,-1 1 0 0 0,2 3 0 0 0,4 3 0 0 0,3 1 0 0 0,3 3 0 0 0,2 1 0 0 0,-3 0 0 0 0,-1 0 0 0 0,1 1 0 0 0,1 0 0 0 0,2-1 0 0 0,0 1 0 0 0,1-1 0 0 0,1 0 0 0 0,5 0 0 0 0,5 0 0 0 0,7-4 0 0 0,3-6 0 0 0,4-6 0 0 0,2-5 0 0 0,1-7 0 0 0,-4-8 0 0 0,-2-2 0 0 0,-4-4 0 0 0,-5-3 0 0 0,-4-3 0 0 0,-5-2 0 0 0,-1-2 0 0 0,-2 0 0 0 0,-1-1 0 0 0,0 0 0 0 0,0 0 0 0 0,0 1 0 0 0,1-1 0 0 0,-1-8 0 0 0,1-3 0 0 0,5 0 0 0 0,1 3 0 0 0,-1 3 0 0 0,0 6 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7064 14208 16383 0 0,'5'0'0'0'0,"5"0"0"0"0,11 0 0 0 0,9 0 0 0 0,6 0 0 0 0,4 0 0 0 0,1 0 0 0 0,1 0 0 0 0,-1 0 0 0 0,-4 0 0 0 0,-3 0 0 0 0,-3 4 0 0 0,-3 2 0 0 0,4 0 0 0 0,4-2 0 0 0,5 0 0 0 0,5-2 0 0 0,-1-1 0 0 0,1-1 0 0 0,1 0 0 0 0,1-4 0 0 0,-2-3 0 0 0,-5 2 0 0 0,-5 0 0 0 0,0-3 0 0 0,-1 0 0 0 0,-7 1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17117 10339 16383 0 0,'-5'9'0'0'0,"-5"16"0"0"0,-1 8 0 0 0,-4 3 0 0 0,-3 1 0 0 0,1-3 0 0 0,-1-2 0 0 0,3-2 0 0 0,4-2 0 0 0,3-1 0 0 0,4 3 0 0 0,2 2 0 0 0,2 4 0 0 0,0 9 0 0 0,1 1 0 0 0,0-2 0 0 0,-1-5 0 0 0,1-4 0 0 0,3 1 0 0 0,3 3 0 0 0,-2-1 0 0 0,0 2 0 0 0,7 4 0 0 0,6 7 0 0 0,0 4 0 0 0,2 1 0 0 0,1-4 0 0 0,2-7 0 0 0,2-1 0 0 0,0 0 0 0 0,1-3 0 0 0,-4-4 0 0 0,-1-9 0 0 0,0-3 0 0 0,-4-3 0 0 0,0 0 0 0 0,6 5 0 0 0,4-2 0 0 0,-4 3 0 0 0,5-2 0 0 0,-4-2 0 0 0,-1-1 0 0 0,-4 1 0 0 0,-2-4 0 0 0,-2-1 0 0 0,-1-3 0 0 0,3-1 0 0 0,2-2 0 0 0,-2 0 0 0 0,1-1 0 0 0,2 2 0 0 0,1-3 0 0 0,2-2 0 0 0,2-2 0 0 0,1 1 0 0 0,0-1 0 0 0,0 0 0 0 0,1-3 0 0 0,-1-1 0 0 0,1-2 0 0 0,-1 0 0 0 0,0-1 0 0 0,0-1 0 0 0,1-3 0 0 0,-1-7 0 0 0,-5-5 0 0 0,0-10 0 0 0,-5-3 0 0 0,-1-3 0 0 0,3 1 0 0 0,-3 0 0 0 0,-4 2 0 0 0,-3 1 0 0 0,-4-4 0 0 0,-1-5 0 0 0,-3 0 0 0 0,4-4 0 0 0,2-3 0 0 0,-2 1 0 0 0,0 0 0 0 0,-1 1 0 0 0,8-4 0 0 0,1-4 0 0 0,0-2 0 0 0,-3-1 0 0 0,-3-5 0 0 0,-2-6 0 0 0,-2 4 0 0 0,-1 7 0 0 0,-2 0 0 0 0,1-1 0 0 0,0 1 0 0 0,-1 0 0 0 0,-4 4 0 0 0,-1 7 0 0 0,0 1 0 0 0,2-5 0 0 0,0 0 0 0 0,2-1 0 0 0,1-1 0 0 0,1 3 0 0 0,0 5 0 0 0,0 4 0 0 0,0 5 0 0 0,1 2 0 0 0,-6 3 0 0 0,0-5 0 0 0,-5 0 0 0 0,-1 0 0 0 0,-2 2 0 0 0,-4-5 0 0 0,1 1 0 0 0,-1-4 0 0 0,2 0 0 0 0,0 2 0 0 0,1 2 0 0 0,0 8 0 0 0,-3 2 0 0 0,-3 6 0 0 0,3 1 0 0 0,-2 4 0 0 0,0 3 0 0 0,1-1 0 0 0,-4 2 0 0 0,-7 1 0 0 0,-3 2 0 0 0,-2 3 0 0 0,2 0 0 0 0,2 2 0 0 0,0 0 0 0 0,3 1 0 0 0,0-1 0 0 0,0 5 0 0 0,1 5 0 0 0,0 7 0 0 0,1 3 0 0 0,-1 0 0 0 0,0 4 0 0 0,4 3 0 0 0,7 1 0 0 0,0 1 0 0 0,-1-1 0 0 0,2 0 0 0 0,-1-1 0 0 0,2 0 0 0 0,3 0 0 0 0,4 3 0 0 0,-2 2 0 0 0,0 0 0 0 0,-2-6 0 0 0,-1-3 0 0 0,3 0 0 0 0,-2 4 0 0 0,0 2 0 0 0,-2-4 0 0 0,1-1 0 0 0,-3-1 0 0 0,2 0 0 0 0,-2-3 0 0 0,2-1 0 0 0,-2-4 0 0 0,1 0 0 0 0,4-2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7064 14392 16383 0 0,'5'0'0'0'0,"14"0"0"0"0,18 0 0 0 0,11-4 0 0 0,2-2 0 0 0,6 0 0 0 0,2 2 0 0 0,-4 1 0 0 0,1 0 0 0 0,2 2 0 0 0,-6 1 0 0 0,-6 0 0 0 0,-3 0 0 0 0,1 0 0 0 0,2 1 0 0 0,-2-1 0 0 0,0-4 0 0 0,2-2 0 0 0,2 0 0 0 0,-2 2 0 0 0,-5 0 0 0 0,0 2 0 0 0,-2 1 0 0 0,-4-8 0 0 0,-2-3 0 0 0,-8 1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5371 16960 16383 0 0,'4'4'0'0'0,"7"7"0"0"0,5 5 0 0 0,4 0 0 0 0,4-3 0 0 0,2-3 0 0 0,5-4 0 0 0,2-2 0 0 0,0-3 0 0 0,-1-1 0 0 0,-2 4 0 0 0,-1 2 0 0 0,-2 3 0 0 0,0 1 0 0 0,-1-2 0 0 0,0-1 0 0 0,-5 1 0 0 0,-1 0 0 0 0,0-1 0 0 0,2-2 0 0 0,5-2 0 0 0,3-1 0 0 0,1-2 0 0 0,-1 0 0 0 0,4-4 0 0 0,4-7 0 0 0,6-1 0 0 0,-1-3 0 0 0,-4-3 0 0 0,-3 1 0 0 0,-8-1 0 0 0,-4 3 0 0 0,-7 3 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11298 16775 16383 0 0,'0'4'0'0'0,"9"11"0"0"0,16 11 0 0 0,8 15 0 0 0,8 5 0 0 0,1-1 0 0 0,-2-4 0 0 0,5-4 0 0 0,0-9 0 0 0,1 0 0 0 0,-3-5 0 0 0,4-6 0 0 0,0-1 0 0 0,4-4 0 0 0,11 0 0 0 0,14-1 0 0 0,2 1 0 0 0,1 0 0 0 0,1-4 0 0 0,-5-2 0 0 0,-1-2 0 0 0,-1-2 0 0 0,-3-2 0 0 0,-5-4 0 0 0,-9-3 0 0 0,-9 1 0 0 0,-9 1 0 0 0,-6-3 0 0 0,-4-5 0 0 0,-2 1 0 0 0,-6-3 0 0 0,-2-4 0 0 0,-4-2 0 0 0,-4 2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2354 15052 16383 0 0,'0'5'0'0'0,"-4"1"0"0"0,-2 4 0 0 0,0 4 0 0 0,2 6 0 0 0,1 7 0 0 0,1 3 0 0 0,1 2 0 0 0,0 4 0 0 0,1 0 0 0 0,5-6 0 0 0,5 1 0 0 0,7-4 0 0 0,-1-4 0 0 0,6 0 0 0 0,4-4 0 0 0,-2-2 0 0 0,-6 2 0 0 0,-1-3 0 0 0,1-4 0 0 0,2-4 0 0 0,1-8 0 0 0,-1-8 0 0 0,-2-3 0 0 0,3-4 0 0 0,-4-9 0 0 0,0 1 0 0 0,-2-1 0 0 0,-5-1 0 0 0,-3 0 0 0 0,-3-1 0 0 0,2 5 0 0 0,0 1 0 0 0,-1-5 0 0 0,-1-3 0 0 0,-2-5 0 0 0,0-2 0 0 0,-2 1 0 0 0,0-3 0 0 0,0 1 0 0 0,0 2 0 0 0,0 2 0 0 0,-1 2 0 0 0,-3 6 0 0 0,-7 8 0 0 0,0 1 0 0 0,-4 4 0 0 0,-3-1 0 0 0,-3 1 0 0 0,-3 4 0 0 0,-1 1 0 0 0,-1 3 0 0 0,-5 2 0 0 0,-2 1 0 0 0,5 4 0 0 0,3 7 0 0 0,5 10 0 0 0,2 2 0 0 0,0 0 0 0 0,2 7 0 0 0,5 1 0 0 0,3 1 0 0 0,4-1 0 0 0,2-6 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3148 14923 16383 0 0,'0'4'0'0'0,"-4"6"0"0"0,-2 11 0 0 0,0 5 0 0 0,1 4 0 0 0,2 0 0 0 0,1 0 0 0 0,1 4 0 0 0,1 4 0 0 0,0 1 0 0 0,0-2 0 0 0,0-2 0 0 0,0-4 0 0 0,1-2 0 0 0,-1-2 0 0 0,0 0 0 0 0,0-1 0 0 0,0-1 0 0 0,0 1 0 0 0,-5-5 0 0 0,0-1 0 0 0,-1 0 0 0 0,1-3 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2831 14737 16383 0 0,'9'0'0'0'0,"7"0"0"0"0,6 0 0 0 0,3 0 0 0 0,2 0 0 0 0,1 0 0 0 0,0 0 0 0 0,-1 0 0 0 0,1 0 0 0 0,-2 0 0 0 0,1 0 0 0 0,-1 0 0 0 0,1 0 0 0 0,3 0 0 0 0,11 0 0 0 0,2 0 0 0 0,4 0 0 0 0,-7 0 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3545 15079 16383 0 0,'0'9'0'0'0,"0"7"0"0"0,0 10 0 0 0,0 5 0 0 0,5 1 0 0 0,5 1 0 0 0,6-7 0 0 0,0 3 0 0 0,11-1 0 0 0,1 1 0 0 0,4-1 0 0 0,-3-1 0 0 0,-3-5 0 0 0,0-1 0 0 0,-1-5 0 0 0,1-5 0 0 0,-1-4 0 0 0,0-3 0 0 0,1-3 0 0 0,0-1 0 0 0,0-1 0 0 0,0 0 0 0 0,0-4 0 0 0,-4-6 0 0 0,-2-6 0 0 0,1-8 0 0 0,-4-5 0 0 0,-5-1 0 0 0,-4-1 0 0 0,-3 2 0 0 0,-3 1 0 0 0,-2 0 0 0 0,0-2 0 0 0,-1-2 0 0 0,0-3 0 0 0,-9-5 0 0 0,-2 0 0 0 0,-4 3 0 0 0,1 4 0 0 0,-2 6 0 0 0,-2 10 0 0 0,-2 2 0 0 0,-3 4 0 0 0,-5 4 0 0 0,-7 4 0 0 0,-2-2 0 0 0,1 0 0 0 0,3 0 0 0 0,2 3 0 0 0,3 0 0 0 0,1 2 0 0 0,1 0 0 0 0,1 6 0 0 0,1 1 0 0 0,-1 4 0 0 0,5 1 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4417 14870 16383 0 0,'0'8'0'0'0,"0"13"0"0"0,0 7 0 0 0,-4 2 0 0 0,-2 2 0 0 0,-4-1 0 0 0,-1-1 0 0 0,-2-1 0 0 0,1-2 0 0 0,2 0 0 0 0,3 0 0 0 0,2-1 0 0 0,3 0 0 0 0,1 0 0 0 0,-3-1 0 0 0,-2 10 0 0 0,1 3 0 0 0,1-1 0 0 0,2-1 0 0 0,0-4 0 0 0,1-2 0 0 0,1-6 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4419 14764 16383 0 0,'4'4'0'0'0,"2"11"0"0"0,0 7 0 0 0,-2 4 0 0 0,4 7 0 0 0,0 2 0 0 0,-2-1 0 0 0,-1-1 0 0 0,3-2 0 0 0,0-2 0 0 0,-2-1 0 0 0,-1-1 0 0 0,2-6 0 0 0,5-5 0 0 0,5-6 0 0 0,4-5 0 0 0,-2-8 0 0 0,0-7 0 0 0,2-2 0 0 0,-3-4 0 0 0,0 1 0 0 0,-3-1 0 0 0,0 2 0 0 0,-2-2 0 0 0,1-1 0 0 0,7-3 0 0 0,4-3 0 0 0,-1-1 0 0 0,-6-2 0 0 0,-6 0 0 0 0,-4 0 0 0 0,-4-1 0 0 0,-3 0 0 0 0,4 5 0 0 0,0 15 0 0 0,-1 17 0 0 0,0 12 0 0 0,-2 16 0 0 0,0 9 0 0 0,-2 6 0 0 0,1 3 0 0 0,-1-3 0 0 0,-1-7 0 0 0,1 2 0 0 0,4 3 0 0 0,2 0 0 0 0,0-3 0 0 0,-2 3 0 0 0,-1 2 0 0 0,-1 1 0 0 0,-1-4 0 0 0,0-7 0 0 0,-1-6 0 0 0,0-4 0 0 0,-1-9 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1535 15442 16383 0 0,'0'-5'0'0'0,"0"-5"0"0"0,0-6 0 0 0,0-4 0 0 0,0-4 0 0 0,0-11 0 0 0,4-8 0 0 0,2-6 0 0 0,0-3 0 0 0,3-2 0 0 0,0-5 0 0 0,3-2 0 0 0,-1 2 0 0 0,-1-4 0 0 0,-4 5 0 0 0,-2 8 0 0 0,-2 8 0 0 0,-1 7 0 0 0,4 9 0 0 0,9 9 0 0 0,16 7 0 0 0,8 11 0 0 0,1 4 0 0 0,-1 2 0 0 0,-3 3 0 0 0,-3 1 0 0 0,-2-2 0 0 0,-2-2 0 0 0,-6 2 0 0 0,-2-1 0 0 0,-4 8 0 0 0,-5 9 0 0 0,-1 10 0 0 0,4 4 0 0 0,3 3 0 0 0,-1 13 0 0 0,-4 5 0 0 0,-3 7 0 0 0,-3 4 0 0 0,-4 5 0 0 0,-1-3 0 0 0,-1 4 0 0 0,0 7 0 0 0,-5-1 0 0 0,-2 2 0 0 0,-4 0 0 0 0,1-6 0 0 0,1-11 0 0 0,2-17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24062 13519 16383 0 0,'-9'-5'0'0'0,"-2"-5"0"0"0,-10-2 0 0 0,-8-2 0 0 0,-5 0 0 0 0,-5-1 0 0 0,-6 1 0 0 0,-2 4 0 0 0,-8 3 0 0 0,1 3 0 0 0,-3 2 0 0 0,3 1 0 0 0,7 1 0 0 0,2 1 0 0 0,-4 0 0 0 0,-8-1 0 0 0,-7 1 0 0 0,-10-1 0 0 0,-6 0 0 0 0,-3 0 0 0 0,-5 0 0 0 0,3 0 0 0 0,4 0 0 0 0,-4 0 0 0 0,-8 0 0 0 0,2 0 0 0 0,-5 0 0 0 0,0-4 0 0 0,-2-2 0 0 0,8 0 0 0 0,1 2 0 0 0,6 0 0 0 0,5 2 0 0 0,6 1 0 0 0,7 5 0 0 0,1 2 0 0 0,2 4 0 0 0,3 6 0 0 0,7-1 0 0 0,8-3 0 0 0,-1-3 0 0 0,6 1 0 0 0,5-1 0 0 0,5-2 0 0 0,6 2 0 0 0,4 0 0 0 0,0-2 0 0 0,3 2 0 0 0,0 5 0 0 0,-6 8 0 0 0,-8 5 0 0 0,-4-2 0 0 0,0 3 0 0 0,-4-2 0 0 0,-8 3 0 0 0,0 0 0 0 0,2 5 0 0 0,0 1 0 0 0,3 3 0 0 0,4-4 0 0 0,9-4 0 0 0,0-8 0 0 0,4-2 0 0 0,7 0 0 0 0,6 1 0 0 0,5 1 0 0 0,3 1 0 0 0,3 1 0 0 0,1 2 0 0 0,4 0 0 0 0,3 0 0 0 0,3 5 0 0 0,9 1 0 0 0,5 5 0 0 0,4-5 0 0 0,0-3 0 0 0,5-6 0 0 0,5-3 0 0 0,6 0 0 0 0,2 0 0 0 0,4 2 0 0 0,1 2 0 0 0,1 0 0 0 0,-4-3 0 0 0,-2-5 0 0 0,10-6 0 0 0,7 0 0 0 0,3-1 0 0 0,7 2 0 0 0,0-1 0 0 0,1-2 0 0 0,1-3 0 0 0,0 3 0 0 0,2-1 0 0 0,0 0 0 0 0,-9-3 0 0 0,-6-1 0 0 0,-6-1 0 0 0,-4-2 0 0 0,3 0 0 0 0,1 0 0 0 0,-1 0 0 0 0,13-1 0 0 0,3 1 0 0 0,7 0 0 0 0,8 0 0 0 0,3 0 0 0 0,-6 0 0 0 0,-3 0 0 0 0,-7 0 0 0 0,-11 0 0 0 0,-8 0 0 0 0,-4 0 0 0 0,-6 0 0 0 0,-7 0 0 0 0,-9-5 0 0 0,-6-1 0 0 0,-2 1 0 0 0,5-9 0 0 0,6-10 0 0 0,7-5 0 0 0,5-3 0 0 0,0 0 0 0 0,2 6 0 0 0,1 2 0 0 0,6 1 0 0 0,-5 0 0 0 0,-3 0 0 0 0,-8-2 0 0 0,-3 0 0 0 0,-6 0 0 0 0,6-1 0 0 0,-4 0 0 0 0,-2 0 0 0 0,-2-1 0 0 0,0-3 0 0 0,-5-2 0 0 0,-2 0 0 0 0,-3 1 0 0 0,-5 2 0 0 0,-5 0 0 0 0,-2-2 0 0 0,-3-2 0 0 0,-1 2 0 0 0,-1 0 0 0 0,-4 6 0 0 0,-7-1 0 0 0,0-1 0 0 0,-3 4 0 0 0,1 6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29895 18891 16383 0 0,'-5'0'0'0'0,"-5"0"0"0"0,-6 0 0 0 0,-5 0 0 0 0,-2 0 0 0 0,-3 0 0 0 0,3 5 0 0 0,7 5 0 0 0,0 2 0 0 0,3 2 0 0 0,0 0 0 0 0,2 1 0 0 0,-2-1 0 0 0,2 1 0 0 0,2 2 0 0 0,-2-1 0 0 0,2 0 0 0 0,2 3 0 0 0,1 2 0 0 0,3 2 0 0 0,6 1 0 0 0,7 2 0 0 0,6-4 0 0 0,1 3 0 0 0,1-3 0 0 0,2-4 0 0 0,3-7 0 0 0,-3 1 0 0 0,-1-3 0 0 0,2-2 0 0 0,1-3 0 0 0,1-1 0 0 0,2-3 0 0 0,0 1 0 0 0,-3-2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4072 14367 16383 0 0,'-4'4'0'0'0,"-7"7"0"0"0,-5 5 0 0 0,-4 13 0 0 0,-8 7 0 0 0,-4 1 0 0 0,4-1 0 0 0,2-3 0 0 0,6-6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5580 15028 16383 0 0,'4'0'0'0'0,"-7"0"0"0"0,-12 0 0 0 0,-12 0 0 0 0,-7 0 0 0 0,-1 0 0 0 0,1 0 0 0 0,1 5 0 0 0,2 5 0 0 0,7 6 0 0 0,11 0 0 0 0,17-2 0 0 0,17-5 0 0 0,4-7 0 0 0,3-4 0 0 0,1-2 0 0 0,0-1 0 0 0,0 2 0 0 0,-6 0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5450 15505 16383 0 0,'-4'4'0'0'0,"-2"6"0"0"0,0 6 0 0 0,2 5 0 0 0,0 3 0 0 0,2 1 0 0 0,6-2 0 0 0,6-6 0 0 0,6-6 0 0 0,4-4 0 0 0,4-4 0 0 0,2-7 0 0 0,-3-7 0 0 0,-10-6 0 0 0,-8-4 0 0 0,-8 0 0 0 0,-9 5 0 0 0,-2 5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3969 18890 16383 0 0,'0'5'0'0'0,"0"5"0"0"0,0 10 0 0 0,0 11 0 0 0,0 9 0 0 0,0 6 0 0 0,0 0 0 0 0,4 2 0 0 0,7-4 0 0 0,0-5 0 0 0,-1-4 0 0 0,7-4 0 0 0,0-3 0 0 0,-3-1 0 0 0,-3-10 0 0 0,-4-12 0 0 0,-3-17 0 0 0,-3-9 0 0 0,0-7 0 0 0,-2-7 0 0 0,1-10 0 0 0,-1-3 0 0 0,0 2 0 0 0,1 5 0 0 0,-1 6 0 0 0,1 3 0 0 0,0-2 0 0 0,5 1 0 0 0,0 2 0 0 0,1 1 0 0 0,3 2 0 0 0,5 5 0 0 0,4 7 0 0 0,3 6 0 0 0,8 4 0 0 0,3 4 0 0 0,0 2 0 0 0,0 1 0 0 0,-2 5 0 0 0,-1 1 0 0 0,-6 0 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4604 19073 16383 0 0,'9'0'0'0'0,"7"0"0"0"0,5 0 0 0 0,5 0 0 0 0,1-5 0 0 0,0-5 0 0 0,6-6 0 0 0,-4-5 0 0 0,-2-2 0 0 0,-6-3 0 0 0,-6-1 0 0 0,-6 0 0 0 0,-4-1 0 0 0,-3 1 0 0 0,-2 1 0 0 0,-1-1 0 0 0,-10 5 0 0 0,-6 6 0 0 0,-6 10 0 0 0,-2 7 0 0 0,2 6 0 0 0,1 4 0 0 0,4 3 0 0 0,5 4 0 0 0,0-1 0 0 0,3 1 0 0 0,-6 2 0 0 0,0 2 0 0 0,2 1 0 0 0,4 2 0 0 0,-1-4 0 0 0,1 0 0 0 0,3 0 0 0 0,2 1 0 0 0,2 1 0 0 0,2 1 0 0 0,1 1 0 0 0,0 1 0 0 0,0 0 0 0 0,1 1 0 0 0,-1-1 0 0 0,0 1 0 0 0,9-6 0 0 0,3 4 0 0 0,4-3 0 0 0,4-5 0 0 0,2-5 0 0 0,3-6 0 0 0,1-2 0 0 0,5-3 0 0 0,1-2 0 0 0,-4-4 0 0 0,-2-2 0 0 0,-7 1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5264 18785 16383 0 0,'-5'0'0'0'0,"-1"-4"0"0"0,-8-2 0 0 0,-7 0 0 0 0,1 6 0 0 0,3 7 0 0 0,5 7 0 0 0,4 6 0 0 0,4 3 0 0 0,2 3 0 0 0,2 1 0 0 0,1 0 0 0 0,0 1 0 0 0,0-1 0 0 0,-1 0 0 0 0,1 0 0 0 0,-1-1 0 0 0,0 0 0 0 0,9 1 0 0 0,8-6 0 0 0,0-1 0 0 0,-3 1 0 0 0,2-4 0 0 0,1-5 0 0 0,-1 1 0 0 0,-4 2 0 0 0,1-2 0 0 0,-2 2 0 0 0,-3 3 0 0 0,-3 2 0 0 0,-2 3 0 0 0,-2 2 0 0 0,0 0 0 0 0,-2 1 0 0 0,1 1 0 0 0,-1 0 0 0 0,1-1 0 0 0,-5-4 0 0 0,-6-1 0 0 0,-5-5 0 0 0,-9-5 0 0 0,-4-4 0 0 0,2-3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5583 18680 16383 0 0,'0'4'0'0'0,"0"11"0"0"0,0 7 0 0 0,0 4 0 0 0,0 7 0 0 0,0 6 0 0 0,0 1 0 0 0,0-1 0 0 0,0-4 0 0 0,0-2 0 0 0,0-4 0 0 0,0 4 0 0 0,0-1 0 0 0,0 0 0 0 0,0-2 0 0 0,0-2 0 0 0,0 0 0 0 0,4-6 0 0 0,2-1 0 0 0,4-5 0 0 0,5-5 0 0 0,4-5 0 0 0,4-2 0 0 0,2-3 0 0 0,-4-10 0 0 0,0-8 0 0 0,-4-6 0 0 0,0-3 0 0 0,1-6 0 0 0,-3-2 0 0 0,-3-4 0 0 0,1-1 0 0 0,-3 3 0 0 0,-2 3 0 0 0,-3-3 0 0 0,-2 2 0 0 0,-2 1 0 0 0,-1 2 0 0 0,0 2 0 0 0,0 1 0 0 0,-1 11 0 0 0,1 16 0 0 0,-1 13 0 0 0,1 13 0 0 0,0 16 0 0 0,0 6 0 0 0,0 3 0 0 0,0 2 0 0 0,0-3 0 0 0,0-6 0 0 0,0-5 0 0 0,0-5 0 0 0,0-4 0 0 0,0-2 0 0 0,0 3 0 0 0,0 1 0 0 0,0 0 0 0 0,0-2 0 0 0,0 0 0 0 0,0-6 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6085 18336 16383 0 0,'0'4'0'0'0,"0"11"0"0"0,0 7 0 0 0,0 8 0 0 0,0 5 0 0 0,0-1 0 0 0,0 8 0 0 0,0 11 0 0 0,0 4 0 0 0,5 2 0 0 0,1 4 0 0 0,4 13 0 0 0,0 4 0 0 0,4-4 0 0 0,-2-10 0 0 0,-2-12 0 0 0,-3-11 0 0 0,-3-8 0 0 0,-1-1 0 0 0,-3-2 0 0 0,0-2 0 0 0,0-1 0 0 0,-1-2 0 0 0,1-5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6271 18362 16383 0 0,'4'0'0'0'0,"2"5"0"0"0,4 5 0 0 0,1 10 0 0 0,-3 7 0 0 0,-1 15 0 0 0,-3 11 0 0 0,-1 9 0 0 0,-2 7 0 0 0,-1 5 0 0 0,0-5 0 0 0,-1-10 0 0 0,1-10 0 0 0,-1-6 0 0 0,1-4 0 0 0,0-6 0 0 0,4 2 0 0 0,2-2 0 0 0,4-1 0 0 0,1 2 0 0 0,2 5 0 0 0,-1 0 0 0 0,-2-3 0 0 0,-3-2 0 0 0,-2-3 0 0 0,1-2 0 0 0,1-2 0 0 0,3-5 0 0 0,5-7 0 0 0,3-5 0 0 0,4-9 0 0 0,3-5 0 0 0,1-2 0 0 0,-4-4 0 0 0,-1-5 0 0 0,-4-4 0 0 0,-1-3 0 0 0,6-12 0 0 0,0-9 0 0 0,-5-10 0 0 0,-5 4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6636 18891 16383 0 0,'-5'0'0'0'0,"-5"0"0"0"0,-6 0 0 0 0,-4-5 0 0 0,-9 0 0 0 0,-7-1 0 0 0,-2 1 0 0 0,0 2 0 0 0,3 1 0 0 0,3 1 0 0 0,-2 1 0 0 0,0 0 0 0 0,1 0 0 0 0,3 0 0 0 0,5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12462 15924 16383 0 0,'4'0'0'0'0,"2"-4"0"0"0,4-7 0 0 0,5-5 0 0 0,4-4 0 0 0,13-4 0 0 0,0-2 0 0 0,4-5 0 0 0,0 2 0 0 0,-6 2 0 0 0,-3 1 0 0 0,-3 5 0 0 0,0 6 0 0 0,0 6 0 0 0,5 4 0 0 0,6 7 0 0 0,2 4 0 0 0,-1 9 0 0 0,-2 7 0 0 0,-3 4 0 0 0,7 2 0 0 0,-3 5 0 0 0,-3 2 0 0 0,-2 3 0 0 0,-3 5 0 0 0,0-2 0 0 0,-1-2 0 0 0,-5-4 0 0 0,-2-7 0 0 0,1-9 0 0 0,1-8 0 0 0,2-5 0 0 0,6-5 0 0 0,-3-10 0 0 0,-1-8 0 0 0,-4-7 0 0 0,7-7 0 0 0,-1-3 0 0 0,-1 4 0 0 0,-4-1 0 0 0,-2-1 0 0 0,0 6 0 0 0,-3 3 0 0 0,-5-4 0 0 0,0-2 0 0 0,3 0 0 0 0,7 1 0 0 0,5 0 0 0 0,2 4 0 0 0,1 3 0 0 0,-1 5 0 0 0,-1 5 0 0 0,0 13 0 0 0,-1 10 0 0 0,0 9 0 0 0,-1 8 0 0 0,0 10 0 0 0,0 1 0 0 0,-4-1 0 0 0,-2-7 0 0 0,-4-5 0 0 0,-5-3 0 0 0,0-4 0 0 0,-1-3 0 0 0,1-3 0 0 0,8-4 0 0 0,6-9 0 0 0,-2-8 0 0 0,-1-8 0 0 0,1-10 0 0 0,-3-10 0 0 0,-6-3 0 0 0,0 5 0 0 0,1 8 0 0 0,-1 3 0 0 0,6 6 0 0 0,3 6 0 0 0,-2 0 0 0 0,1-3 0 0 0,0 1 0 0 0,1 2 0 0 0,1 3 0 0 0,10 12 0 0 0,8 14 0 0 0,1 12 0 0 0,-2 5 0 0 0,1 2 0 0 0,-7-2 0 0 0,-1-7 0 0 0,-1-8 0 0 0,3-25 0 0 0,-6-22 0 0 0,-2-10 0 0 0,-7-8 0 0 0,-2-1 0 0 0,0 7 0 0 0,-3 1 0 0 0,-5 7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6853 19024 16383 0 0,'0'4'0'0'0,"13"2"0"0"0,14 4 0 0 0,10 0 0 0 0,13-1 0 0 0,16 7 0 0 0,14 4 0 0 0,7 0 0 0 0,1 5 0 0 0,5-2 0 0 0,-6-5 0 0 0,-3-1 0 0 0,-8-3 0 0 0,-7-4 0 0 0,-12-4 0 0 0,-2-3 0 0 0,-5-2 0 0 0,-3-1 0 0 0,-5-1 0 0 0,-5-8 0 0 0,-9-4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7858 18891 16383 0 0,'5'0'0'0'0,"9"0"0"0"0,8 0 0 0 0,4 5 0 0 0,3 1 0 0 0,0 4 0 0 0,0 0 0 0 0,-1 3 0 0 0,0 0 0 0 0,-1-3 0 0 0,-5 1 0 0 0,-2-1 0 0 0,-4 3 0 0 0,-4 3 0 0 0,-6 12 0 0 0,-2 6 0 0 0,-3 10 0 0 0,-6 16 0 0 0,-1 11 0 0 0,-1 2 0 0 0,2-7 0 0 0,1-10 0 0 0,-8-15 0 0 0,-1-14 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5477 10132 16383 0 0,'4'0'0'0'0,"7"0"0"0"0,0-5 0 0 0,8-1 0 0 0,1-4 0 0 0,-4-5 0 0 0,1 0 0 0 0,1 3 0 0 0,-2-1 0 0 0,-4-3 0 0 0,-3-3 0 0 0,-5-3 0 0 0,3 3 0 0 0,0 8 0 0 0,-2 16 0 0 0,-1 10 0 0 0,-2 9 0 0 0,0 3 0 0 0,-2 2 0 0 0,0 1 0 0 0,0-1 0 0 0,0 4 0 0 0,-1 1 0 0 0,1 3 0 0 0,0 0 0 0 0,0 3 0 0 0,0-2 0 0 0,0-2 0 0 0,0-3 0 0 0,0-3 0 0 0,0-1 0 0 0,0-3 0 0 0,0 1 0 0 0,0-2 0 0 0,0 1 0 0 0,0-5 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5529 12409 16383 0 0,'4'0'0'0'0,"7"0"0"0"0,5 0 0 0 0,4 0 0 0 0,4 0 0 0 0,2 0 0 0 0,-4 4 0 0 0,-5 7 0 0 0,-6 5 0 0 0,-4 4 0 0 0,-4 4 0 0 0,-2 2 0 0 0,3-4 0 0 0,1 0 0 0 0,-1-1 0 0 0,0 2 0 0 0,-2 0 0 0 0,-5-3 0 0 0,-6-5 0 0 0,-7 0 0 0 0,-5-4 0 0 0,2 2 0 0 0,-1-2 0 0 0,-2-3 0 0 0,4 2 0 0 0,0-1 0 0 0,-2-1 0 0 0,4 1 0 0 0,-2 9 0 0 0,0 1 0 0 0,1 2 0 0 0,5 1 0 0 0,8 2 0 0 0,5 1 0 0 0,7-3 0 0 0,6-6 0 0 0,1-1 0 0 0,3-3 0 0 0,2-4 0 0 0,2-3 0 0 0,2-2 0 0 0,2-2 0 0 0,0-1 0 0 0,0-1 0 0 0,1 1 0 0 0,0-1 0 0 0,-1 0 0 0 0,-4 1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5529 14658 16383 0 0,'4'0'0'0'0,"6"0"0"0"0,6 0 0 0 0,5 0 0 0 0,3 0 0 0 0,1 0 0 0 0,2 0 0 0 0,5 0 0 0 0,1 0 0 0 0,0 0 0 0 0,-6 4 0 0 0,-8 7 0 0 0,-6 5 0 0 0,-7 4 0 0 0,-3 4 0 0 0,-2 2 0 0 0,-2 1 0 0 0,-10 0 0 0 0,-6-4 0 0 0,-6-2 0 0 0,-3-4 0 0 0,3-1 0 0 0,1-3 0 0 0,-1-4 0 0 0,0-3 0 0 0,8 2 0 0 0,11 3 0 0 0,10 1 0 0 0,5 2 0 0 0,5-1 0 0 0,3-3 0 0 0,4 2 0 0 0,2 2 0 0 0,1 4 0 0 0,-3 4 0 0 0,-7 1 0 0 0,-5 3 0 0 0,-4 0 0 0 0,-4 5 0 0 0,-3 2 0 0 0,0-1 0 0 0,-6-5 0 0 0,-5-8 0 0 0,-6-2 0 0 0,-5-4 0 0 0,-2-5 0 0 0,-2-3 0 0 0,-1-3 0 0 0,0-1 0 0 0,0-1 0 0 0,-5-1 0 0 0,-5-4 0 0 0,-1-6 0 0 0,1-2 0 0 0,3 3 0 0 0,7 2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7355 11351 16383 0 0,'0'4'0'0'0,"0"6"0"0"0,0 6 0 0 0,0 9 0 0 0,0 9 0 0 0,0 4 0 0 0,0-1 0 0 0,0-2 0 0 0,0-3 0 0 0,0-1 0 0 0,5-8 0 0 0,1-2 0 0 0,4 0 0 0 0,0 0 0 0 0,4-3 0 0 0,3-4 0 0 0,3-6 0 0 0,3-3 0 0 0,2-3 0 0 0,-4-1 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7620 11456 16383 0 0,'0'5'0'0'0,"0"10"0"0"0,0 11 0 0 0,0 6 0 0 0,-5 11 0 0 0,-1 2 0 0 0,1 8 0 0 0,0-2 0 0 0,2-5 0 0 0,1-5 0 0 0,1-1 0 0 0,0-4 0 0 0,1-2 0 0 0,1-3 0 0 0,-1-2 0 0 0,0-2 0 0 0,0-1 0 0 0,0-5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8652 9604 16383 0 0,'0'5'0'0'0,"0"5"0"0"0,0 15 0 0 0,0 7 0 0 0,0 8 0 0 0,0 1 0 0 0,0 2 0 0 0,0-1 0 0 0,0-4 0 0 0,4-8 0 0 0,11-9 0 0 0,7-9 0 0 0,4-5 0 0 0,2-5 0 0 0,1-2 0 0 0,0-2 0 0 0,-5 5 0 0 0,-2 1 0 0 0,-5 5 0 0 0,-5 5 0 0 0,-5 5 0 0 0,-4 7 0 0 0,-1 5 0 0 0,-2 1 0 0 0,-1-1 0 0 0,0 0 0 0 0,-5-2 0 0 0,-5-6 0 0 0,-5-6 0 0 0,-1-2 0 0 0,-1-4 0 0 0,-2 2 0 0 0,-2-3 0 0 0,-2-2 0 0 0,-1-3 0 0 0,-1-2 0 0 0,4-6 0 0 0,5-2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8888 9577 16383 0 0,'5'0'0'0'0,"-4"-5"0"0"0,-6-5 0 0 0,-10-2 0 0 0,-9-2 0 0 0,-7-4 0 0 0,-5 1 0 0 0,6 4 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10074 13203 16383 0 0,'-4'0'0'0'0,"-6"0"0"0"0,-6 0 0 0 0,-9 0 0 0 0,-5 0 0 0 0,-1 0 0 0 0,-1 0 0 0 0,2 0 0 0 0,0 0 0 0 0,2 0 0 0 0,1 0 0 0 0,5 4 0 0 0,2 2 0 0 0,4 4 0 0 0,0 1 0 0 0,-1-3 0 0 0,2 3 0 0 0,0 0 0 0 0,1 1 0 0 0,-1 0 0 0 0,3 6 0 0 0,-2 0 0 0 0,2 1 0 0 0,2 7 0 0 0,4 3 0 0 0,3 10 0 0 0,1 3 0 0 0,1-1 0 0 0,2-4 0 0 0,-1-3 0 0 0,5-3 0 0 0,2-2 0 0 0,-1-2 0 0 0,-2-1 0 0 0,4-5 0 0 0,5-6 0 0 0,4-1 0 0 0,4-3 0 0 0,-2 1 0 0 0,1-1 0 0 0,1-3 0 0 0,1-3 0 0 0,2-2 0 0 0,1-1 0 0 0,1-2 0 0 0,-5-5 0 0 0,0-1 0 0 0,-5-5 0 0 0,-4-4 0 0 0,-5-4 0 0 0,-4-4 0 0 0,-1-2 0 0 0,-2-1 0 0 0,-1-1 0 0 0,-4 4 0 0 0,-7 6 0 0 0,-4 2 0 0 0,-5 3 0 0 0,-3 4 0 0 0,-2 3 0 0 0,3-2 0 0 0,2 0 0 0 0,-1 1 0 0 0,0 2 0 0 0,-2 2 0 0 0,0 1 0 0 0,-2 0 0 0 0,1 1 0 0 0,-2 0 0 0 0,6 1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12515 12035 16383 0 0,'-5'0'0'0'0,"-1"-4"0"0"0,5-11 0 0 0,7-3 0 0 0,7-6 0 0 0,5-5 0 0 0,9-1 0 0 0,9-5 0 0 0,2 0 0 0 0,0 1 0 0 0,-3 6 0 0 0,-2 8 0 0 0,-3 12 0 0 0,-2 7 0 0 0,-5 8 0 0 0,1 12 0 0 0,2 3 0 0 0,1 6 0 0 0,4 8 0 0 0,2 6 0 0 0,0 5 0 0 0,-2-1 0 0 0,-2 1 0 0 0,4 0 0 0 0,-4 3 0 0 0,-3-9 0 0 0,-5-6 0 0 0,-2 0 0 0 0,0-2 0 0 0,1-6 0 0 0,2-8 0 0 0,-3-16 0 0 0,0-13 0 0 0,-4-10 0 0 0,6-9 0 0 0,2-5 0 0 0,-2-1 0 0 0,0 1 0 0 0,-4 2 0 0 0,0 2 0 0 0,1-3 0 0 0,-2-9 0 0 0,0-2 0 0 0,-2 2 0 0 0,1 9 0 0 0,-3 4 0 0 0,7 8 0 0 0,-1 4 0 0 0,1 3 0 0 0,2 5 0 0 0,-2 8 0 0 0,-1 9 0 0 0,2 8 0 0 0,-3 9 0 0 0,0 10 0 0 0,2-1 0 0 0,1 2 0 0 0,3 0 0 0 0,-3-2 0 0 0,0-2 0 0 0,-4-3 0 0 0,-5-1 0 0 0,1-5 0 0 0,2-7 0 0 0,4-7 0 0 0,2-3 0 0 0,8-9 0 0 0,3-12 0 0 0,1-8 0 0 0,-6-8 0 0 0,-2 0 0 0 0,-5 1 0 0 0,-2 6 0 0 0,1-2 0 0 0,-2-1 0 0 0,0-1 0 0 0,1 1 0 0 0,4 5 0 0 0,1 5 0 0 0,2 6 0 0 0,2 6 0 0 0,0 2 0 0 0,0 7 0 0 0,1 7 0 0 0,4 6 0 0 0,-3 5 0 0 0,-6 3 0 0 0,-3-3 0 0 0,-4-1 0 0 0,-1-3 0 0 0,2-6 0 0 0,3-4 0 0 0,3 1 0 0 0,1-1 0 0 0,2-3 0 0 0,1-1 0 0 0,1 3 0 0 0,-5 4 0 0 0,-2 1 0 0 0,1 3 0 0 0,1-2 0 0 0,1 6 0 0 0,2 1 0 0 0,0-5 0 0 0,0-3 0 0 0,2-5 0 0 0,-6-12 0 0 0,0-5 0 0 0,-5-6 0 0 0,0-4 0 0 0,-3 1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11509 12674 16383 0 0,'5'0'0'0'0,"10"0"0"0"0,11 0 0 0 0,6 0 0 0 0,6 0 0 0 0,2 0 0 0 0,-2 0 0 0 0,-4 0 0 0 0,-2 0 0 0 0,-2 0 0 0 0,2 0 0 0 0,1 0 0 0 0,-2 0 0 0 0,-1 0 0 0 0,-1 0 0 0 0,-6 4 0 0 0,-6 11 0 0 0,-7 7 0 0 0,-5 4 0 0 0,-2 2 0 0 0,-8 6 0 0 0,-2 0 0 0 0,0 5 0 0 0,-3 3 0 0 0,0 0 0 0 0,2-3 0 0 0,2-4 0 0 0,-3-3 0 0 0,1 2 0 0 0,-3-1 0 0 0,1-1 0 0 0,-3-2 0 0 0,-4-2 0 0 0,2 0 0 0 0,-2-1 0 0 0,3-1 0 0 0,3-5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11668 13068 16383 0 0,'0'-4'0'0'0,"0"-7"0"0"0,5 0 0 0 0,9-4 0 0 0,8-3 0 0 0,4-3 0 0 0,3 2 0 0 0,0 4 0 0 0,-5 0 0 0 0,3 3 0 0 0,1-1 0 0 0,0 1 0 0 0,0 4 0 0 0,0 2 0 0 0,3 3 0 0 0,6 1 0 0 0,1 2 0 0 0,-1 0 0 0 0,-4 0 0 0 0,-1 1 0 0 0,-8-1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10157 13089 16383 0 0,'0'-4'0'0'0,"0"-7"0"0"0,0-5 0 0 0,-4-4 0 0 0,-6-13 0 0 0,-6-5 0 0 0,0 0 0 0 0,2 2 0 0 0,4-2 0 0 0,4-4 0 0 0,3 2 0 0 0,1 2 0 0 0,2 4 0 0 0,0 3 0 0 0,5 2 0 0 0,6 2 0 0 0,2 1 0 0 0,2 0 0 0 0,3 1 0 0 0,3-1 0 0 0,3 5 0 0 0,1 6 0 0 0,1 5 0 0 0,1 4 0 0 0,-5 9 0 0 0,-1 7 0 0 0,0 2 0 0 0,-3 8 0 0 0,-1 1 0 0 0,-3 1 0 0 0,-4 1 0 0 0,-3 1 0 0 0,-4 1 0 0 0,-1 1 0 0 0,-2 5 0 0 0,0 1 0 0 0,-1 0 0 0 0,0-1 0 0 0,-4-6 0 0 0,-1-3 0 0 0,-5-4 0 0 0,-4-7 0 0 0,-4-4 0 0 0,1 1 0 0 0,-1-1 0 0 0,-2-2 0 0 0,-1 8 0 0 0,-2 1 0 0 0,-1-2 0 0 0,0 6 0 0 0,-2 1 0 0 0,1 0 0 0 0,-1-2 0 0 0,1-5 0 0 0,4 1 0 0 0,6 2 0 0 0,1-1 0 0 0,-1 1 0 0 0,2 3 0 0 0,4 3 0 0 0,3 1 0 0 0,3 3 0 0 0,2 1 0 0 0,-3 0 0 0 0,-1 0 0 0 0,1 1 0 0 0,1 0 0 0 0,2-1 0 0 0,0 1 0 0 0,1-1 0 0 0,1 0 0 0 0,5 0 0 0 0,5 0 0 0 0,7-4 0 0 0,3-6 0 0 0,4-6 0 0 0,2-5 0 0 0,1-7 0 0 0,-4-8 0 0 0,-2-2 0 0 0,-4-4 0 0 0,-5-3 0 0 0,-4-3 0 0 0,-5-2 0 0 0,-1-2 0 0 0,-2 0 0 0 0,-1-1 0 0 0,0 0 0 0 0,0 0 0 0 0,0 1 0 0 0,1-1 0 0 0,-1-8 0 0 0,1-3 0 0 0,5 0 0 0 0,1 3 0 0 0,-1 3 0 0 0,0 6 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7064 14208 16383 0 0,'5'0'0'0'0,"5"0"0"0"0,11 0 0 0 0,9 0 0 0 0,6 0 0 0 0,4 0 0 0 0,1 0 0 0 0,1 0 0 0 0,-1 0 0 0 0,-4 0 0 0 0,-3 0 0 0 0,-3 4 0 0 0,-3 2 0 0 0,4 0 0 0 0,4-2 0 0 0,5 0 0 0 0,5-2 0 0 0,-1-1 0 0 0,1-1 0 0 0,1 0 0 0 0,1-4 0 0 0,-2-3 0 0 0,-5 2 0 0 0,-5 0 0 0 0,0-3 0 0 0,-1 0 0 0 0,-7 1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6.0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7064 14392 16383 0 0,'5'0'0'0'0,"14"0"0"0"0,18 0 0 0 0,11-4 0 0 0,2-2 0 0 0,6 0 0 0 0,2 2 0 0 0,-4 1 0 0 0,1 0 0 0 0,2 2 0 0 0,-6 1 0 0 0,-6 0 0 0 0,-3 0 0 0 0,1 0 0 0 0,2 1 0 0 0,-2-1 0 0 0,0-4 0 0 0,2-2 0 0 0,2 0 0 0 0,-2 2 0 0 0,-5 0 0 0 0,0 2 0 0 0,-2 1 0 0 0,-4-8 0 0 0,-2-3 0 0 0,-8 1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3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13970 12753 16383 0 0,'4'0'0'0'0,"7"4"0"0"0,9 2 0 0 0,7 4 0 0 0,6 5 0 0 0,13 4 0 0 0,1 4 0 0 0,-2 2 0 0 0,0-3 0 0 0,-3-1 0 0 0,-4-4 0 0 0,-5-5 0 0 0,-3 0 0 0 0,-2-2 0 0 0,-1-3 0 0 0,-2 2 0 0 0,5 0 0 0 0,6 2 0 0 0,1-1 0 0 0,3-1 0 0 0,-1-3 0 0 0,-2-2 0 0 0,1-2 0 0 0,4-2 0 0 0,-7 5 0 0 0,-3 0 0 0 0,-4 1 0 0 0,-2-2 0 0 0,0-2 0 0 0,3 0 0 0 0,6-1 0 0 0,2 4 0 0 0,-1 1 0 0 0,-3-1 0 0 0,-2 0 0 0 0,-1-2 0 0 0,2-2 0 0 0,0 5 0 0 0,0 0 0 0 0,-2 0 0 0 0,-1-2 0 0 0,-1 3 0 0 0,3 1 0 0 0,1-1 0 0 0,0-3 0 0 0,-2 0 0 0 0,-1-3 0 0 0,-1 0 0 0 0,4-1 0 0 0,0 0 0 0 0,0 0 0 0 0,-2-1 0 0 0,-1 6 0 0 0,-1 0 0 0 0,4 1 0 0 0,0 3 0 0 0,0 0 0 0 0,3-2 0 0 0,0-1 0 0 0,-6 2 0 0 0,-4 0 0 0 0,-1-1 0 0 0,0 2 0 0 0,0 0 0 0 0,0-2 0 0 0,1-2 0 0 0,0-1 0 0 0,1-3 0 0 0,0 0 0 0 0,0-1 0 0 0,0 0 0 0 0,0-1 0 0 0,1 1 0 0 0,-1 0 0 0 0,0-1 0 0 0,0 1 0 0 0,-4 0 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3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16032 12753 16383 0 0,'0'4'0'0'0,"0"7"0"0"0,9 5 0 0 0,3 4 0 0 0,8 4 0 0 0,1 2 0 0 0,1 1 0 0 0,1-5 0 0 0,6 4 0 0 0,-2 2 0 0 0,-1-1 0 0 0,-1 1 0 0 0,-4 0 0 0 0,-2-5 0 0 0,-4-2 0 0 0,0-5 0 0 0,-2 0 0 0 0,-4 1 0 0 0,1 3 0 0 0,-1 1 0 0 0,3-1 0 0 0,-2-1 0 0 0,-10 1 0 0 0,-10 2 0 0 0,-8 1 0 0 0,-10-3 0 0 0,0 0 0 0 0,1-4 0 0 0,-5-5 0 0 0,4 5 0 0 0,1 0 0 0 0,2-3 0 0 0,0-4 0 0 0,0-3 0 0 0,0 1 0 0 0,0 1 0 0 0,-1 2 0 0 0,-4 0 0 0 0,-2-2 0 0 0,0-2 0 0 0,1-2 0 0 0,7-2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3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25056 14764 16383 0 0,'4'4'0'0'0,"11"2"0"0"0,7 9 0 0 0,0 10 0 0 0,0 6 0 0 0,6 10 0 0 0,7 4 0 0 0,6 11 0 0 0,5 5 0 0 0,-1 1 0 0 0,6-1 0 0 0,2 12 0 0 0,2 1 0 0 0,0-2 0 0 0,-5-14 0 0 0,-11-12 0 0 0,-7-14 0 0 0,-10-3 0 0 0,-8-3 0 0 0,-2 0 0 0 0,-3-2 0 0 0,1 1 0 0 0,-1 9 0 0 0,-2 8 0 0 0,-2 1 0 0 0,2-3 0 0 0,0 6 0 0 0,4 8 0 0 0,-1 4 0 0 0,3 5 0 0 0,-1-3 0 0 0,2 1 0 0 0,-1-5 0 0 0,-3-8 0 0 0,-4-8 0 0 0,3-5 0 0 0,-1-6 0 0 0,-2-2 0 0 0,-2 3 0 0 0,-1 1 0 0 0,3-1 0 0 0,0-1 0 0 0,0 0 0 0 0,-2-2 0 0 0,-1 0 0 0 0,3 0 0 0 0,1-1 0 0 0,-1 0 0 0 0,3-5 0 0 0,-1-1 0 0 0,0 0 0 0 0,-3 2 0 0 0,-1 5 0 0 0,-3 3 0 0 0,0 1 0 0 0,-1-1 0 0 0,5 0 0 0 0,0-2 0 0 0,0-1 0 0 0,0 0 0 0 0,-2-1 0 0 0,-6-13 0 0 0,-6-13 0 0 0,-7-17 0 0 0,-4-8 0 0 0,-13-10 0 0 0,-1-3 0 0 0,-3-4 0 0 0,1-4 0 0 0,-4 2 0 0 0,6 4 0 0 0,4 8 0 0 0,7 6 0 0 0,-1 6 0 0 0,8 8 0 0 0,10 10 0 0 0,12 14 0 0 0,9 9 0 0 0,6 10 0 0 0,4 9 0 0 0,2-2 0 0 0,1-4 0 0 0,1-7 0 0 0,-6 1 0 0 0,3-5 0 0 0,-3-2 0 0 0,3-4 0 0 0,-2-1 0 0 0,-1-2 0 0 0,-5-1 0 0 0,-1-1 0 0 0,2-8 0 0 0,-3-8 0 0 0,0-9 0 0 0,-2-6 0 0 0,-4-4 0 0 0,1-3 0 0 0,3-6 0 0 0,-1-2 0 0 0,-2 1 0 0 0,1 1 0 0 0,3 1 0 0 0,-2 3 0 0 0,-1 0 0 0 0,-5-3 0 0 0,2-1 0 0 0,0 0 0 0 0,-3 2 0 0 0,-1 1 0 0 0,-2 6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15894 12486 16383 0 0,'0'-4'0'0'0,"0"-7"0"0"0,-9-5 0 0 0,-7 0 0 0 0,-6 3 0 0 0,-7-1 0 0 0,-8-3 0 0 0,-12 2 0 0 0,0 3 0 0 0,-3 4 0 0 0,5 3 0 0 0,0-2 0 0 0,-4 1 0 0 0,1 0 0 0 0,1-2 0 0 0,4 0 0 0 0,1 1 0 0 0,-1 1 0 0 0,3 3 0 0 0,3 1 0 0 0,5 2 0 0 0,-1-1 0 0 0,-8 2 0 0 0,-5-1 0 0 0,-4 0 0 0 0,-2 1 0 0 0,-9 3 0 0 0,-21 2 0 0 0,-14 5 0 0 0,-3 3 0 0 0,2 1 0 0 0,0-3 0 0 0,3-3 0 0 0,14 1 0 0 0,8-1 0 0 0,6-2 0 0 0,12 2 0 0 0,10 0 0 0 0,9-2 0 0 0,6-2 0 0 0,4 3 0 0 0,2-1 0 0 0,5 4 0 0 0,-2 4 0 0 0,-3 4 0 0 0,-1-2 0 0 0,-1 2 0 0 0,1-3 0 0 0,3 0 0 0 0,-2 2 0 0 0,-2 2 0 0 0,0 3 0 0 0,-1 6 0 0 0,-4 2 0 0 0,4 1 0 0 0,1 7 0 0 0,-3 3 0 0 0,-1 2 0 0 0,-4 3 0 0 0,4 7 0 0 0,3-2 0 0 0,1 4 0 0 0,6 2 0 0 0,6-1 0 0 0,1-5 0 0 0,4-8 0 0 0,2-1 0 0 0,4-5 0 0 0,2-3 0 0 0,1-4 0 0 0,1 2 0 0 0,0-1 0 0 0,1 9 0 0 0,0 1 0 0 0,-1 6 0 0 0,0 5 0 0 0,10 6 0 0 0,6 2 0 0 0,1 0 0 0 0,2-2 0 0 0,7 7 0 0 0,12 5 0 0 0,9 9 0 0 0,13 22 0 0 0,15 6 0 0 0,4 8 0 0 0,1-7 0 0 0,-8-14 0 0 0,1-4 0 0 0,11-1 0 0 0,0-6 0 0 0,-6-5 0 0 0,2-6 0 0 0,0-3 0 0 0,1-3 0 0 0,3-10 0 0 0,-2-5 0 0 0,1-3 0 0 0,5-1 0 0 0,1-3 0 0 0,-6-11 0 0 0,-4-10 0 0 0,-6-9 0 0 0,-7-3 0 0 0,-6-4 0 0 0,1-3 0 0 0,3-2 0 0 0,3-2 0 0 0,5-1 0 0 0,3-5 0 0 0,-3-6 0 0 0,0-5 0 0 0,-7-1 0 0 0,-2-5 0 0 0,1-5 0 0 0,9-1 0 0 0,-1 4 0 0 0,-2 1 0 0 0,-5 1 0 0 0,0-1 0 0 0,-7 4 0 0 0,-4-4 0 0 0,-2 2 0 0 0,3-9 0 0 0,1-4 0 0 0,0 0 0 0 0,-1 1 0 0 0,4 2 0 0 0,1-3 0 0 0,-1 4 0 0 0,-2-6 0 0 0,-6 4 0 0 0,-3-3 0 0 0,-5 6 0 0 0,-5-2 0 0 0,-5-13 0 0 0,1-4 0 0 0,-6-2 0 0 0,-2-2 0 0 0,-2 4 0 0 0,-5 1 0 0 0,-1-1 0 0 0,-4 0 0 0 0,-4 2 0 0 0,-3 2 0 0 0,-4-2 0 0 0,-2-6 0 0 0,-1-7 0 0 0,-1-12 0 0 0,1-7 0 0 0,-1-3 0 0 0,0-2 0 0 0,-4 0 0 0 0,-5 1 0 0 0,-6-3 0 0 0,-5-1 0 0 0,-3-8 0 0 0,-2-1 0 0 0,0 7 0 0 0,-2 9 0 0 0,-3 9 0 0 0,-2 3 0 0 0,-4 9 0 0 0,0 5 0 0 0,2 8 0 0 0,2 1 0 0 0,-7 5 0 0 0,-4 5 0 0 0,-1 7 0 0 0,-5 9 0 0 0,-7 2 0 0 0,-4 1 0 0 0,-8-3 0 0 0,-11-2 0 0 0,-9-2 0 0 0,-12-7 0 0 0,-20-6 0 0 0,-2-8 0 0 0,-8 1 0 0 0,1 2 0 0 0,10 8 0 0 0,11 5 0 0 0,16 7 0 0 0,19 3 0 0 0,18 4 0 0 0,18 4 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8520 8413 16383 0 0,'4'0'0'0'0,"6"-5"0"0"0,6-9 0 0 0,9-4 0 0 0,9-2 0 0 0,-1 2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9922 6403 16383 0 0,'0'4'0'0'0,"0"11"0"0"0,0 11 0 0 0,4 11 0 0 0,7 12 0 0 0,5 2 0 0 0,0 1 0 0 0,2-3 0 0 0,-3-2 0 0 0,2-4 0 0 0,-3-5 0 0 0,-4-4 0 0 0,-3 0 0 0 0,1 0 0 0 0,4-7 0 0 0,0-3 0 0 0,-2-1 0 0 0,-3-1 0 0 0,2 2 0 0 0,-1 0 0 0 0,3 0 0 0 0,5-7 0 0 0,-2-17 0 0 0,2-11 0 0 0,-2-10 0 0 0,2-9 0 0 0,6-13 0 0 0,-1-4 0 0 0,-3-3 0 0 0,4 3 0 0 0,-2 5 0 0 0,-4 1 0 0 0,4-2 0 0 0,-2-2 0 0 0,1 6 0 0 0,-2 5 0 0 0,-5 5 0 0 0,0 2 0 0 0,3 2 0 0 0,-2 0 0 0 0,-2 4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9499 8040 16383 0 0,'0'-5'0'0'0,"4"-1"0"0"0,6 1 0 0 0,2-4 0 0 0,3-1 0 0 0,3 3 0 0 0,7-3 0 0 0,9-4 0 0 0,-1-4 0 0 0,2-4 0 0 0,-1-2 0 0 0,4-1 0 0 0,8-2 0 0 0,9 1 0 0 0,10-6 0 0 0,6-1 0 0 0,-9 6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10663 7372 16383 0 0,'4'0'0'0'0,"11"-5"0"0"0,11-5 0 0 0,11-6 0 0 0,3 0 0 0 0,3-7 0 0 0,4-3 0 0 0,-2-2 0 0 0,10-5 0 0 0,8 4 0 0 0,7-8 0 0 0,9-6 0 0 0,9-4 0 0 0,-1 1 0 0 0,-3-1 0 0 0,7 4 0 0 0,-3 5 0 0 0,1-1 0 0 0,13 2 0 0 0,-3 8 0 0 0,-10 4 0 0 0,-10-3 0 0 0,-14 4 0 0 0,-10 1 0 0 0,4 5 0 0 0,-4 1 0 0 0,-2 3 0 0 0,3-1 0 0 0,6-1 0 0 0,-4-3 0 0 0,2 1 0 0 0,-10 5 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13785 6108 16383 0 0,'9'0'0'0'0,"7"0"0"0"0,6-5 0 0 0,7-5 0 0 0,4-2 0 0 0,9-2 0 0 0,11-9 0 0 0,6-4 0 0 0,5-7 0 0 0,6-1 0 0 0,0-5 0 0 0,5 1 0 0 0,4-7 0 0 0,-12 5 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15425 5341 16383 0 0,'9'-4'0'0'0,"16"-2"0"0"0,9-4 0 0 0,11-5 0 0 0,7-5 0 0 0,9-2 0 0 0,6-3 0 0 0,1-1 0 0 0,7 4 0 0 0,0 0 0 0 0,-5 5 0 0 0,-5 1 0 0 0,0-2 0 0 0,2-2 0 0 0,-1-2 0 0 0,-12 3 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16907 4814 16383 0 0,'9'0'0'0'0,"7"0"0"0"0,6-4 0 0 0,3-2 0 0 0,-3-4 0 0 0,5-5 0 0 0,1-4 0 0 0,5 1 0 0 0,-3 3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12091 8459 16383 0 0,'0'-4'0'0'0,"9"-6"0"0"0,12-6 0 0 0,11-5 0 0 0,9-12 0 0 0,15-9 0 0 0,8-2 0 0 0,23-11 0 0 0,15-5 0 0 0,3-2 0 0 0,7-3 0 0 0,-3 0 0 0 0,-7 8 0 0 0,-20 12 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14102 7535 16383 0 0,'14'-4'0'0'0,"30"-6"0"0"0,17-2 0 0 0,3-3 0 0 0,3-3 0 0 0,-4 2 0 0 0,-1-2 0 0 0,-6-2 0 0 0,6-1 0 0 0,-4 2 0 0 0,2 0 0 0 0,4 3 0 0 0,22-4 0 0 0,10-4 0 0 0,1 3 0 0 0,39-9 0 0 0,13 1 0 0 0,13-3 0 0 0,-9 3 0 0 0,-16 3 0 0 0,-31 5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17912 7038 16383 0 0,'18'0'0'0'0,"23"0"0"0"0,23 0 0 0 0,67 0 0 0 0,47 0 0 0 0,11 0 0 0 0,4 0 0 0 0,-4 0 0 0 0,-2 0 0 0 0,1 0 0 0 0,10 0 0 0 0,-3 0 0 0 0,-16 0 0 0 0,-17 0 0 0 0,-27 4 0 0 0,-27 7 0 0 0,-28 9 0 0 0,-23 7 0 0 0,-21-2 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21511 7699 16383 0 0,'13'0'0'0'0,"18"0"0"0"0,17 5 0 0 0,27 5 0 0 0,18 11 0 0 0,12 5 0 0 0,9 3 0 0 0,0 6 0 0 0,-7 1 0 0 0,-13-1 0 0 0,-13-2 0 0 0,-16-7 0 0 0,-15-7 0 0 0,-6-3 0 0 0,-12-4 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23045 8334 16383 0 0,'5'0'0'0'0,"1"5"0"0"0,4 1 0 0 0,5 4 0 0 0,-1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11188 6403 16383 0 0,'-4'0'0'0'0,"-7"0"0"0"0,-5 0 0 0 0,-4 0 0 0 0,-4 0 0 0 0,-2 4 0 0 0,0 2 0 0 0,-2 4 0 0 0,1 1 0 0 0,4 2 0 0 0,3 4 0 0 0,3 3 0 0 0,6 3 0 0 0,3 2 0 0 0,5 1 0 0 0,2 1 0 0 0,-4-5 0 0 0,0-1 0 0 0,0 0 0 0 0,2 1 0 0 0,0 1 0 0 0,2 1 0 0 0,0 6 0 0 0,1 2 0 0 0,0 4 0 0 0,0 1 0 0 0,0-2 0 0 0,5-2 0 0 0,1-3 0 0 0,4-5 0 0 0,5-8 0 0 0,4-3 0 0 0,4 2 0 0 0,-3 2 0 0 0,1-2 0 0 0,0-4 0 0 0,1-3 0 0 0,2-4 0 0 0,-4-7 0 0 0,-4-8 0 0 0,-6-6 0 0 0,4-5 0 0 0,1-4 0 0 0,-3-1 0 0 0,-4-2 0 0 0,-2 1 0 0 0,1 4 0 0 0,5 6 0 0 0,4 1 0 0 0,4 4 0 0 0,3 4 0 0 0,-7 3 0 0 0,-10 3 0 0 0,-11 1 0 0 0,-9 1 0 0 0,-2-4 0 0 0,-7-1 0 0 0,-5 0 0 0 0,-1-3 0 0 0,4-1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16113 9049 16383 0 0,'13'13'0'0'0,"10"5"0"0"0,4 8 0 0 0,-2-1 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16854 9737 16383 0 0,'18'13'0'0'0,"10"18"0"0"0,5 13 0 0 0,5 11 0 0 0,2 2 0 0 0,2 0 0 0 0,2-2 0 0 0,-5-5 0 0 0,-1-6 0 0 0,-2-7 0 0 0,-3-5 0 0 0,-3 5 0 0 0,7 6 0 0 0,15 8 0 0 0,12 5 0 0 0,18 15 0 0 0,7 8 0 0 0,20 5 0 0 0,-8-12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19447 12303 16383 0 0,'13'13'0'0'0,"14"19"0"0"0,10 11 0 0 0,5 8 0 0 0,-2 5 0 0 0,2 0 0 0 0,-2-3 0 0 0,-8-8 0 0 0,0-1 0 0 0,-1-5 0 0 0,-2-4 0 0 0,-1 6 0 0 0,8 12 0 0 0,7 8 0 0 0,5 10 0 0 0,-2-2 0 0 0,6 0 0 0 0,15 15 0 0 0,-3-6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20558 13891 16383 0 0,'5'9'0'0'0,"5"11"0"0"0,6 12 0 0 0,4 5 0 0 0,4 9 0 0 0,2-3 0 0 0,1-5 0 0 0,-4-4 0 0 0,-6-3 0 0 0,-2-3 0 0 0,2 8 0 0 0,6 6 0 0 0,4 5 0 0 0,24 38 0 0 0,8 15 0 0 0,-2-1 0 0 0,-11-18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20505 14544 16383 0 0,'0'5'0'0'0,"9"5"0"0"0,12 2 0 0 0,6 2 0 0 0,8 4 0 0 0,3 8 0 0 0,3 4 0 0 0,4 5 0 0 0,3 2 0 0 0,2-6 0 0 0,-3 1 0 0 0,-4-5 0 0 0,-7-3 0 0 0,-7-14 0 0 0,-11-14 0 0 0,-2-18 0 0 0,-5-16 0 0 0,5-18 0 0 0,0-14 0 0 0,1-11 0 0 0,-2-16 0 0 0,1 1 0 0 0,2-6 0 0 0,3 10 0 0 0,-3 12 0 0 0,-4 15 0 0 0,0 18 0 0 0,-3 13 0 0 0,-2 8 0 0 0,-4 8 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22882 7673 16383 0 0,'5'0'0'0'0,"5"0"0"0"0,2 9 0 0 0,2 3 0 0 0,0 3 0 0 0,1 9 0 0 0,3 5 0 0 0,3 1 0 0 0,2-4 0 0 0,-3 2 0 0 0,4 6 0 0 0,3 1 0 0 0,1 3 0 0 0,0 1 0 0 0,-1-3 0 0 0,10 10 0 0 0,-3 3 0 0 0,3 0 0 0 0,-6 3 0 0 0,-3 8 0 0 0,-2 4 0 0 0,-2-4 0 0 0,-3-9 0 0 0,-7-8 0 0 0,0-11 0 0 0,-4-3 0 0 0,2 3 0 0 0,-1 1 0 0 0,-3-2 0 0 0,-3 0 0 0 0,3-2 0 0 0,-1-2 0 0 0,0 0 0 0 0,-16-5 0 0 0,-15-6 0 0 0,-12-7 0 0 0,-23-12 0 0 0,-9-7 0 0 0,-7-1 0 0 0,-4 1 0 0 0,-2 3 0 0 0,-1 1 0 0 0,-3 3 0 0 0,3 2 0 0 0,2 0 0 0 0,11 1 0 0 0,12 1 0 0 0,12-1 0 0 0,13 1 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12378 7805 16383 0 0,'0'5'0'0'0,"-4"9"0"0"0,-15 13 0 0 0,-9 9 0 0 0,-8 9 0 0 0,-3 0 0 0 0,1-3 0 0 0,7 5 0 0 0,4-6 0 0 0,3 0 0 0 0,0-4 0 0 0,5-3 0 0 0,5-3 0 0 0,6-2 0 0 0,3-2 0 0 0,3 4 0 0 0,2 5 0 0 0,-4 1 0 0 0,-1 3 0 0 0,1-1 0 0 0,0-2 0 0 0,1-4 0 0 0,15-11 0 0 0,18-14 0 0 0,14-8 0 0 0,16-10 0 0 0,11-6 0 0 0,12-5 0 0 0,1 0 0 0 0,-1 0 0 0 0,3 4 0 0 0,1 4 0 0 0,-11 0 0 0 0,-13 2 0 0 0,-13 4 0 0 0,-11 2 0 0 0,-7 2 0 0 0,4-2 0 0 0,0-2 0 0 0,8 2 0 0 0,-4 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16722 4498 16383 0 0,'9'0'0'0'0,"16"0"0"0"0,13 0 0 0 0,13 0 0 0 0,11 0 0 0 0,0 0 0 0 0,2 0 0 0 0,-4 0 0 0 0,-5 0 0 0 0,-7 0 0 0 0,-2 4 0 0 0,-9 7 0 0 0,-7 0 0 0 0,-4 8 0 0 0,-1 1 0 0 0,-2-4 0 0 0,-3 1 0 0 0,-7 6 0 0 0,-8 3 0 0 0,-11 2 0 0 0,-4 10 0 0 0,-8 7 0 0 0,-7 4 0 0 0,-3-1 0 0 0,-1 5 0 0 0,4-3 0 0 0,-3-5 0 0 0,5-6 0 0 0,0-5 0 0 0,5-4 0 0 0,1 2 0 0 0,-2 0 0 0 0,-1-1 0 0 0,2-2 0 0 0,5 0 0 0 0,4-6 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9228 7567 16383 0 0,'0'5'0'0'0,"-9"5"0"0"0,-8 10 0 0 0,-9 2 0 0 0,-9 2 0 0 0,-8 5 0 0 0,-1 2 0 0 0,-2 1 0 0 0,3-6 0 0 0,4-2 0 0 0,4-1 0 0 0,3 0 0 0 0,8 0 0 0 0,8 2 0 0 0,2-5 0 0 0,-2 0 0 0 0,3 0 0 0 0,3 2 0 0 0,4 1 0 0 0,-2 1 0 0 0,0 1 0 0 0,2 1 0 0 0,2 0 0 0 0,1 0 0 0 0,-2 1 0 0 0,-2-1 0 0 0,1 1 0 0 0,7-1 0 0 0,6-4 0 0 0,7-7 0 0 0,6 0 0 0 0,17 1 0 0 0,11-2 0 0 0,15 1 0 0 0,55 2 0 0 0,16-1 0 0 0,-6-4 0 0 0,-15-4 0 0 0,-24-3 0 0 0,-16-2 0 0 0,0-2 0 0 0,6-2 0 0 0,-2 1 0 0 0,0-1 0 0 0,-13 0 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16087 8916 16383 0 0,'4'0'0'0'0,"11"0"0"0"0,11 0 0 0 0,11 0 0 0 0,7 5 0 0 0,14 1 0 0 0,11-1 0 0 0,11 0 0 0 0,6 3 0 0 0,1 0 0 0 0,-5-2 0 0 0,1-1 0 0 0,-5-2 0 0 0,-10-1 0 0 0,-14-1 0 0 0,-15-1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12113 6271 16383 0 0,'4'0'0'0'0,"7"0"0"0"0,-4 0 0 0 0,-12 0 0 0 0,-9 0 0 0 0,-7 0 0 0 0,-8 0 0 0 0,-5 0 0 0 0,0 4 0 0 0,1 2 0 0 0,2 0 0 0 0,6 3 0 0 0,2 0 0 0 0,2 3 0 0 0,-1 4 0 0 0,4 3 0 0 0,4 4 0 0 0,1 6 0 0 0,-2 3 0 0 0,1 5 0 0 0,4 4 0 0 0,2 5 0 0 0,4 8 0 0 0,2-1 0 0 0,-3-5 0 0 0,-1-6 0 0 0,1-6 0 0 0,1-1 0 0 0,1 0 0 0 0,2 1 0 0 0,0 0 0 0 0,1-2 0 0 0,4-3 0 0 0,7-1 0 0 0,5-3 0 0 0,5 0 0 0 0,3-5 0 0 0,2-2 0 0 0,1-5 0 0 0,0-4 0 0 0,0-4 0 0 0,0-4 0 0 0,0-2 0 0 0,0-1 0 0 0,-1-1 0 0 0,0 0 0 0 0,1 1 0 0 0,-1-1 0 0 0,-5-8 0 0 0,-5-17 0 0 0,-6-7 0 0 0,-4-4 0 0 0,-4 1 0 0 0,-2 2 0 0 0,0 2 0 0 0,-1 2 0 0 0,-1 2 0 0 0,6 6 0 0 0,6 1 0 0 0,5 6 0 0 0,5 4 0 0 0,8 4 0 0 0,4 4 0 0 0,1 2 0 0 0,3 1 0 0 0,0 1 0 0 0,-14 0 0 0 0,-21 0 0 0 0,-19 0 0 0 0,-15-1 0 0 0,-15 0 0 0 0,-9 1 0 0 0,1-1 0 0 0,6 0 0 0 0,6 0 0 0 0,7-1 0 0 0,10 1 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16034 8943 16383 0 0,'0'13'0'0'0,"0"18"0"0"0,0 13 0 0 0,0 16 0 0 0,0 11 0 0 0,9 21 0 0 0,2 8 0 0 0,5-5 0 0 0,-1 0 0 0 0,2-7 0 0 0,-3-11 0 0 0,-3-8 0 0 0,1-13 0 0 0,3-10 0 0 0,-2-9 0 0 0,-2-11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16378 9313 16383 0 0,'4'0'0'0'0,"7"0"0"0"0,4 0 0 0 0,2 9 0 0 0,0 3 0 0 0,-1 4 0 0 0,1-1 0 0 0,1-3 0 0 0,-2-4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18150 10927 16383 0 0,'0'5'0'0'0,"5"1"0"0"0,5 4 0 0 0,11 5 0 0 0,10 8 0 0 0,-1 6 0 0 0,0-3 0 0 0,-5-6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18627 11351 16383 0 0,'4'0'0'0'0,"2"4"0"0"0,4 2 0 0 0,5 0 0 0 0,0 3 0 0 0,1 4 0 0 0,-1 5 0 0 0,1-1 0 0 0,-3 2 0 0 0,6 1 0 0 0,0 2 0 0 0,1 2 0 0 0,-4 1 0 0 0,-3-4 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18997 11748 16383 0 0,'0'4'0'0'0,"0"2"0"0"0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16536 7249 16383 0 0,'5'0'0'0'0,"5"0"0"0"0,11-4 0 0 0,1-2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16325 7143 16383 0 0,'4'0'0'0'0,"7"-4"0"0"0,5-2 0 0 0,13 0 0 0 0,15 2 0 0 0,14 1 0 0 0,1 1 0 0 0,4 1 0 0 0,-4 0 0 0 0,-13 1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17013 7117 16383 0 0,'4'0'0'0'0,"7"0"0"0"0,9 0 0 0 0,6 5 0 0 0,4 1 0 0 0,0-1 0 0 0,5 0 0 0 0,9 2 0 0 0,1 1 0 0 0,3 4 0 0 0,-7-2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17595 7250 16383 0 0,'4'0'0'0'0,"7"0"0"0"0,0 0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13441 7726 16383 0 0,'4'0'0'0'0,"11"0"0"0"0,7 0 0 0 0,4 0 0 0 0,2 0 0 0 0,-3 0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13520 6324 16383 0 0,'0'4'0'0'0,"0"11"0"0"0,0 11 0 0 0,0 6 0 0 0,0 2 0 0 0,0 9 0 0 0,0 5 0 0 0,0 4 0 0 0,0-3 0 0 0,0 0 0 0 0,0-5 0 0 0,0 0 0 0 0,0-4 0 0 0,0-4 0 0 0,0-3 0 0 0,0 1 0 0 0,0-1 0 0 0,0-6 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20743 7355 16383 0 0,'5'0'0'0'0,"5"0"0"0"0,6 0 0 0 0,5 5 0 0 0,-2 1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13150 6324 16383 0 0,'0'0'0'0'0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20955 7408 16383 0 0,'0'0'0'0'0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32729 16775 16383 0 0,'4'0'0'0'0,"2"4"0"0"0,0 6 0 0 0,-2 6 0 0 0,0 9 0 0 0,-2 5 0 0 0,-1 1 0 0 0,-1 5 0 0 0,0 5 0 0 0,0 0 0 0 0,0-3 0 0 0,0-7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0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32517 16933 16383 0 0,'5'0'0'0'0,"5"0"0"0"0,6 0 0 0 0,5 0 0 0 0,2 0 0 0 0,8 0 0 0 0,1 0 0 0 0,1 0 0 0 0,-1 0 0 0 0,-2 0 0 0 0,-1 0 0 0 0,3 0 0 0 0,1 0 0 0 0,-6-4 0 0 0,-2-2 0 0 0,-6 0 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3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19393 10663 16383 0 0,'0'4'0'0'0,"0"7"0"0"0,0 13 0 0 0,0 13 0 0 0,0 4 0 0 0,0 0 0 0 0,0 1 0 0 0,0 7 0 0 0,0 0 0 0 0,0 0 0 0 0,0-3 0 0 0,0-1 0 0 0,-4-4 0 0 0,-2-4 0 0 0,0-4 0 0 0,2-4 0 0 0,-4-1 0 0 0,0-2 0 0 0,1 4 0 0 0,3 1 0 0 0,0 5 0 0 0,2 0 0 0 0,2-6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3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19315 11853 16383 0 0,'0'0'0'0'0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3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19473 16060 16383 0 0,'-4'0'0'0'0,"-2"5"0"0"0,0 9 0 0 0,1 13 0 0 0,2 9 0 0 0,1 9 0 0 0,1 4 0 0 0,1 4 0 0 0,0-4 0 0 0,0-4 0 0 0,0-3 0 0 0,0 2 0 0 0,1 2 0 0 0,-1-3 0 0 0,0-4 0 0 0,0-4 0 0 0,0-4 0 0 0,0-6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3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19447 17198 16383 0 0,'0'0'0'0'0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3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26216 8464 16383 0 0,'-5'-4'0'0'0,"-5"-2"0"0"0,-6 0 0 0 0,-9-3 0 0 0,-9-4 0 0 0,-4-1 0 0 0,1 3 0 0 0,-2 3 0 0 0,-4-2 0 0 0,1 1 0 0 0,4 2 0 0 0,-1 3 0 0 0,1-8 0 0 0,-5-1 0 0 0,-1 1 0 0 0,-1 3 0 0 0,3 3 0 0 0,3 2 0 0 0,5-2 0 0 0,-2 0 0 0 0,2 0 0 0 0,2 2 0 0 0,1 1 0 0 0,3 2 0 0 0,0 0 0 0 0,-3 1 0 0 0,-5 0 0 0 0,-1 1 0 0 0,1-1 0 0 0,2 0 0 0 0,-1 0 0 0 0,-5 0 0 0 0,1 0 0 0 0,-6 0 0 0 0,-5 0 0 0 0,-7 5 0 0 0,2 1 0 0 0,5-1 0 0 0,3 0 0 0 0,5 3 0 0 0,0 0 0 0 0,-1-2 0 0 0,-2-1 0 0 0,-3-2 0 0 0,3-1 0 0 0,0-1 0 0 0,-1-1 0 0 0,2 0 0 0 0,0 0 0 0 0,-5-1 0 0 0,0 1 0 0 0,1 0 0 0 0,-2 0 0 0 0,-4 0 0 0 0,-3 0 0 0 0,0 0 0 0 0,-4 0 0 0 0,-5 0 0 0 0,-4 0 0 0 0,-4 0 0 0 0,-3 0 0 0 0,3 0 0 0 0,1 0 0 0 0,-5 0 0 0 0,6 0 0 0 0,7 0 0 0 0,9 0 0 0 0,11 0 0 0 0,8 0 0 0 0,1 0 0 0 0,3 0 0 0 0,-2 0 0 0 0,0 0 0 0 0,2 0 0 0 0,-3 0 0 0 0,-3 0 0 0 0,0 0 0 0 0,2 0 0 0 0,-2 0 0 0 0,-6 0 0 0 0,-2 0 0 0 0,0 0 0 0 0,-2 0 0 0 0,-1 0 0 0 0,3 0 0 0 0,5 0 0 0 0,-3 0 0 0 0,2 0 0 0 0,-6 0 0 0 0,1 0 0 0 0,5 0 0 0 0,4 0 0 0 0,6 0 0 0 0,3 0 0 0 0,2 0 0 0 0,2 0 0 0 0,0 0 0 0 0,1 0 0 0 0,0 0 0 0 0,0 0 0 0 0,-1 4 0 0 0,0 2 0 0 0,0 4 0 0 0,0 1 0 0 0,0 2 0 0 0,4 4 0 0 0,2-1 0 0 0,4 1 0 0 0,0-3 0 0 0,3 2 0 0 0,0 2 0 0 0,1 2 0 0 0,-1 3 0 0 0,-3 1 0 0 0,1 1 0 0 0,-1-3 0 0 0,1-1 0 0 0,5 0 0 0 0,3 5 0 0 0,3 3 0 0 0,2 1 0 0 0,1 4 0 0 0,2 1 0 0 0,-1 4 0 0 0,1-2 0 0 0,-1 4 0 0 0,1-3 0 0 0,4 3 0 0 0,5 7 0 0 0,6-1 0 0 0,5 2 0 0 0,3-4 0 0 0,1-9 0 0 0,-2-3 0 0 0,-2-5 0 0 0,-4-5 0 0 0,0-1 0 0 0,1 5 0 0 0,6 2 0 0 0,9 0 0 0 0,2 5 0 0 0,5-4 0 0 0,-1-2 0 0 0,-2-2 0 0 0,7-1 0 0 0,-6 0 0 0 0,1-4 0 0 0,-2-6 0 0 0,-4-1 0 0 0,7-3 0 0 0,6-3 0 0 0,-2-3 0 0 0,2-3 0 0 0,5-1 0 0 0,4-1 0 0 0,14 4 0 0 0,14 1 0 0 0,1 5 0 0 0,-1 0 0 0 0,4-2 0 0 0,14-1 0 0 0,3-3 0 0 0,-3-2 0 0 0,-14-1 0 0 0,-14 0 0 0 0,-13-2 0 0 0,-9 1 0 0 0,-5-1 0 0 0,-4 1 0 0 0,-6 0 0 0 0,0 0 0 0 0,7 0 0 0 0,14-1 0 0 0,16 1 0 0 0,8 0 0 0 0,3 0 0 0 0,-2 1 0 0 0,-4-1 0 0 0,0 0 0 0 0,-10 0 0 0 0,-2 0 0 0 0,-5 0 0 0 0,-7 0 0 0 0,-4 0 0 0 0,6 0 0 0 0,4 0 0 0 0,9 0 0 0 0,-3 0 0 0 0,5 0 0 0 0,0 0 0 0 0,-4 0 0 0 0,0 0 0 0 0,-2 0 0 0 0,-4 0 0 0 0,-7 0 0 0 0,-9 0 0 0 0,2 0 0 0 0,-3 0 0 0 0,0-5 0 0 0,-3-1 0 0 0,-5 1 0 0 0,11 0 0 0 0,0-3 0 0 0,-2 0 0 0 0,0-3 0 0 0,-4 0 0 0 0,0 3 0 0 0,3 1 0 0 0,-3-6 0 0 0,-3-5 0 0 0,1 0 0 0 0,2-2 0 0 0,-1 4 0 0 0,1-1 0 0 0,-6-2 0 0 0,-4 3 0 0 0,-4-1 0 0 0,-1-1 0 0 0,-1-8 0 0 0,-5-2 0 0 0,-1-2 0 0 0,0 4 0 0 0,-2-2 0 0 0,-5-1 0 0 0,0-8 0 0 0,-1-3 0 0 0,-4 1 0 0 0,-2 3 0 0 0,-2-2 0 0 0,-2 2 0 0 0,-1-3 0 0 0,0 2 0 0 0,0 2 0 0 0,-5 3 0 0 0,-2 2 0 0 0,-3 2 0 0 0,-1-3 0 0 0,-2 3 0 0 0,-4 3 0 0 0,1 0 0 0 0,-1 6 0 0 0,2 0 0 0 0,0 4 0 0 0,1 0 0 0 0,4-2 0 0 0,0 3 0 0 0,0-2 0 0 0,3-2 0 0 0,-3 1 0 0 0,1 1 0 0 0,2-3 0 0 0,-2 2 0 0 0,-4 0 0 0 0,-1-2 0 0 0,4-2 0 0 0,2-2 0 0 0,3-1 0 0 0,2 3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14125 6376 16383 0 0,'-4'0'0'0'0,"-6"0"0"0"0,-6 0 0 0 0,-5 0 0 0 0,-3 0 0 0 0,-6 0 0 0 0,-3 5 0 0 0,5 5 0 0 0,2 2 0 0 0,6 2 0 0 0,1 0 0 0 0,5 1 0 0 0,4 8 0 0 0,4 3 0 0 0,3 3 0 0 0,2 0 0 0 0,1 0 0 0 0,1 0 0 0 0,4 3 0 0 0,2 1 0 0 0,4-5 0 0 0,9-8 0 0 0,5-7 0 0 0,3-5 0 0 0,2-5 0 0 0,-1-2 0 0 0,0-2 0 0 0,-5-9 0 0 0,2-3 0 0 0,-4-4 0 0 0,-5-4 0 0 0,-5-2 0 0 0,-5-2 0 0 0,-4-1 0 0 0,-2-5 0 0 0,-2-2 0 0 0,-4 5 0 0 0,-2 3 0 0 0,0 1 0 0 0,2 0 0 0 0,1 0 0 0 0,6 4 0 0 0,3 10 0 0 0,0 10 0 0 0,4 11 0 0 0,0 12 0 0 0,4 19 0 0 0,3 13 0 0 0,4 0 0 0 0,-2-4 0 0 0,-3-7 0 0 0,-5-1 0 0 0,-4-5 0 0 0,-3-3 0 0 0,-2-4 0 0 0,3-2 0 0 0,1 2 0 0 0,0 1 0 0 0,-1 4 0 0 0,-1 0 0 0 0,-2-2 0 0 0,-4-6 0 0 0,-8-9 0 0 0,-5-6 0 0 0,-4-7 0 0 0,-4-3 0 0 0,-2-3 0 0 0,-1-1 0 0 0,-1-1 0 0 0,1 1 0 0 0,0 0 0 0 0,0 0 0 0 0,0 0 0 0 0,1 1 0 0 0,0-5 0 0 0,4-1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3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19923 7964 16383 0 0,'0'4'0'0'0,"5"2"0"0"0,5 4 0 0 0,6 5 0 0 0,0 4 0 0 0,2 0 0 0 0,-2 0 0 0 0,0-3 0 0 0,2 0 0 0 0,-1 2 0 0 0,-1-2 0 0 0,3 5 0 0 0,2-1 0 0 0,-2 1 0 0 0,-1-4 0 0 0,-2 0 0 0 0,-1-2 0 0 0,-1-1 0 0 0,-5 3 0 0 0,2 3 0 0 0,-2 2 0 0 0,-2 2 0 0 0,-2 1 0 0 0,3-3 0 0 0,-1-2 0 0 0,-1 1 0 0 0,-2 2 0 0 0,-1 0 0 0 0,-1 1 0 0 0,3-3 0 0 0,1-1 0 0 0,-1 0 0 0 0,-1 2 0 0 0,-1 1 0 0 0,-1 2 0 0 0,-1 0 0 0 0,-1 1 0 0 0,0 0 0 0 0,0 0 0 0 0,0 1 0 0 0,-1-1 0 0 0,1 0 0 0 0,0 1 0 0 0,-4-1 0 0 0,-2 0 0 0 0,0 0 0 0 0,1 0 0 0 0,-2-4 0 0 0,-1-2 0 0 0,1 1 0 0 0,-2-4 0 0 0,0 0 0 0 0,1 1 0 0 0,3 3 0 0 0,1 1 0 0 0,-2-2 0 0 0,-1-1 0 0 0,2 2 0 0 0,-4-4 0 0 0,0 1 0 0 0,-2-4 0 0 0,-1 1 0 0 0,-1 2 0 0 0,1 3 0 0 0,-2-3 0 0 0,-4 1 0 0 0,-2-2 0 0 0,2-5 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3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9015 8017 16383 0 0,'-4'0'0'0'0,"-6"0"0"0"0,-6 0 0 0 0,-5 0 0 0 0,-3 0 0 0 0,-1 0 0 0 0,-2 0 0 0 0,-1 0 0 0 0,1 0 0 0 0,0 0 0 0 0,0 4 0 0 0,1 2 0 0 0,4 4 0 0 0,1 1 0 0 0,1-2 0 0 0,3 2 0 0 0,0-1 0 0 0,3 2 0 0 0,-1 0 0 0 0,3 6 0 0 0,3 4 0 0 0,-2-1 0 0 0,2 1 0 0 0,-3 0 0 0 0,2 1 0 0 0,1 1 0 0 0,-1-3 0 0 0,0 3 0 0 0,-2-2 0 0 0,1-1 0 0 0,2 1 0 0 0,3 1 0 0 0,2 1 0 0 0,-2 1 0 0 0,-1 1 0 0 0,2 0 0 0 0,0 0 0 0 0,3 0 0 0 0,0 1 0 0 0,1-1 0 0 0,1 0 0 0 0,0 1 0 0 0,1-1 0 0 0,-1 0 0 0 0,5-4 0 0 0,1-2 0 0 0,4-4 0 0 0,1 0 0 0 0,-3 1 0 0 0,-1 2 0 0 0,2-1 0 0 0,-1 4 0 0 0,3 3 0 0 0,0 2 0 0 0,2-3 0 0 0,3-3 0 0 0,0 1 0 0 0,0-4 0 0 0,-1 0 0 0 0,0 1 0 0 0,3 2 0 0 0,-2 1 0 0 0,0-2 0 0 0,-2-1 0 0 0,2-3 0 0 0,-4 0 0 0 0,2 1 0 0 0,3-1 0 0 0,-2 0 0 0 0,2-2 0 0 0,1-4 0 0 0,-1 2 0 0 0,0 2 0 0 0,2-1 0 0 0,2 2 0 0 0,2-2 0 0 0,-3-2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13414 18600 16383 0 0,'14'0'0'0'0,"26"0"0"0"0,19 0 0 0 0,23 0 0 0 0,28 0 0 0 0,22 0 0 0 0,15 0 0 0 0,14 0 0 0 0,-3 0 0 0 0,3 0 0 0 0,-12 0 0 0 0,-19 0 0 0 0,-13 0 0 0 0,-14 9 0 0 0,-19 3 0 0 0,-11 4 0 0 0,-9-1 0 0 0,-11-3 0 0 0,-1-4 0 0 0,13 2 0 0 0,8-1 0 0 0,6-2 0 0 0,2-3 0 0 0,-3-1 0 0 0,-7-2 0 0 0,-1 0 0 0 0,-9-6 0 0 0,-10-6 0 0 0,-14-1 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16351 18574 16383 0 0,'0'0'0'0'0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16431 17410 16383 0 0,'0'4'0'0'0,"0"6"0"0"0,0 6 0 0 0,0 5 0 0 0,0 3 0 0 0,0 1 0 0 0,0 2 0 0 0,0 1 0 0 0,0-1 0 0 0,0 0 0 0 0,0 0 0 0 0,0 4 0 0 0,0 1 0 0 0,0 0 0 0 0,0-1 0 0 0,0-2 0 0 0,0-1 0 0 0,0-1 0 0 0,0 0 0 0 0,0-1 0 0 0,0 0 0 0 0,4-5 0 0 0,2-1 0 0 0,0 0 0 0 0,-2 2 0 0 0,-1 5 0 0 0,-1 3 0 0 0,-1 1 0 0 0,0-1 0 0 0,-1-1 0 0 0,0 0 0 0 0,-1 3 0 0 0,1 0 0 0 0,0 0 0 0 0,-5-5 0 0 0,-1-9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2222 15266 16383 0 0,'-4'0'0'0'0,"-2"5"0"0"0,0 10 0 0 0,2 7 0 0 0,0 4 0 0 0,7-2 0 0 0,6-6 0 0 0,7-5 0 0 0,0-1 0 0 0,2-2 0 0 0,2-3 0 0 0,3-2 0 0 0,-3-8 0 0 0,-5-6 0 0 0,-5-7 0 0 0,-4-9 0 0 0,-4-6 0 0 0,-5 4 0 0 0,-8 5 0 0 0,-1 8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2487 15292 16383 0 0,'0'4'0'0'0,"0"7"0"0"0,5 0 0 0 0,0 4 0 0 0,6-1 0 0 0,-1 1 0 0 0,-1 3 0 0 0,2-2 0 0 0,3-3 0 0 0,0 0 0 0 0,2-2 0 0 0,3-3 0 0 0,1-2 0 0 0,4-3 0 0 0,-4-6 0 0 0,-5-7 0 0 0,-4-7 0 0 0,-5-4 0 0 0,-3-3 0 0 0,-2-2 0 0 0,-2-2 0 0 0,-4 1 0 0 0,-6 0 0 0 0,-6 4 0 0 0,-4 6 0 0 0,-4 7 0 0 0,4 8 0 0 0,4 10 0 0 0,1 3 0 0 0,4 0 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2884 15265 16383 0 0,'0'5'0'0'0,"0"5"0"0"0,0 6 0 0 0,0 5 0 0 0,0 3 0 0 0,4 1 0 0 0,7-2 0 0 0,5-6 0 0 0,4-6 0 0 0,4-5 0 0 0,2-2 0 0 0,1-8 0 0 0,-5-7 0 0 0,-5-6 0 0 0,-1 0 0 0 0,-4-2 0 0 0,-3-2 0 0 0,-4-2 0 0 0,-3-1 0 0 0,-5 3 0 0 0,-3 1 0 0 0,-5-1 0 0 0,-4 4 0 0 0,-5 4 0 0 0,-3 4 0 0 0,2 4 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7.6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16351 18652 16383 0 0,'-4'0'0'0'0,"-2"5"0"0"0,0 5 0 0 0,1 6 0 0 0,7 0 0 0 0,6-3 0 0 0,7-3 0 0 0,5-3 0 0 0,4-4 0 0 0,2-1 0 0 0,1-2 0 0 0,0-1 0 0 0,-4-4 0 0 0,-6-6 0 0 0,-6-5 0 0 0,-5-5 0 0 0,-8 1 0 0 0,-3 0 0 0 0,-6 3 0 0 0,-5 5 0 0 0,-4-1 0 0 0,-4 3 0 0 0,-1 2 0 0 0,2 8 0 0 0,7 3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4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36777 3784 16383 0 0,'4'0'0'0'0,"7"0"0"0"0,0 4 0 0 0,-1 6 0 0 0,2 6 0 0 0,-1 4 0 0 0,-3 3 0 0 0,-2 2 0 0 0,-3 1 0 0 0,-1 5 0 0 0,-1 1 0 0 0,-1 0 0 0 0,-1-1 0 0 0,1-2 0 0 0,-1-1 0 0 0,1-2 0 0 0,0 0 0 0 0,0 0 0 0 0,0-1 0 0 0,-1 0 0 0 0,1 1 0 0 0,1-1 0 0 0,-1 0 0 0 0,0 1 0 0 0,0 3 0 0 0,0-2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14605 6085 16383 0 0,'0'5'0'0'0,"9"5"0"0"0,7 11 0 0 0,6 1 0 0 0,-2 1 0 0 0,-3 6 0 0 0,-1 7 0 0 0,-2 2 0 0 0,0 3 0 0 0,-2-1 0 0 0,1 2 0 0 0,3 2 0 0 0,3 7 0 0 0,-1 0 0 0 0,-4 0 0 0 0,0-9 0 0 0,-3-3 0 0 0,-2-3 0 0 0,-4-4 0 0 0,-1-2 0 0 0,-3-3 0 0 0,-1 0 0 0 0,0-1 0 0 0,-1 3 0 0 0,-4 7 0 0 0,-1 6 0 0 0,-5 0 0 0 0,1-3 0 0 0,-4 5 0 0 0,2 1 0 0 0,2-4 0 0 0,-2-9 0 0 0,2-5 0 0 0,2-8 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4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36486 4101 16383 0 0,'4'0'0'0'0,"6"0"0"0"0,15 0 0 0 0,6 0 0 0 0,4 0 0 0 0,-1 0 0 0 0,-2 0 0 0 0,-1 0 0 0 0,2 0 0 0 0,0 0 0 0 0,-2 0 0 0 0,-1 0 0 0 0,-1 0 0 0 0,-2 0 0 0 0,3 0 0 0 0,2 0 0 0 0,-2 0 0 0 0,0 0 0 0 0,-2 0 0 0 0,0 0 0 0 0,-2 0 0 0 0,0 0 0 0 0,-5 0 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4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30225 3387 16383 0 0,'-4'0'0'0'0,"-6"0"0"0"0,-6 0 0 0 0,-4 4 0 0 0,-3 2 0 0 0,2 4 0 0 0,1 0 0 0 0,-2-2 0 0 0,5 3 0 0 0,3 3 0 0 0,1 0 0 0 0,3 1 0 0 0,-2-1 0 0 0,1 1 0 0 0,-1 2 0 0 0,-4 3 0 0 0,-3 2 0 0 0,-2-3 0 0 0,1 0 0 0 0,1 1 0 0 0,3 2 0 0 0,5 1 0 0 0,-1-4 0 0 0,2 0 0 0 0,-2 1 0 0 0,2 2 0 0 0,-2-4 0 0 0,0 0 0 0 0,-1-3 0 0 0,1 0 0 0 0,3-3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4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30148 4754 16383 0 0,'-4'0'0'0'0,"-2"-4"0"0"0,-4-2 0 0 0,-4 0 0 0 0,-1-2 0 0 0,-1-1 0 0 0,-3-3 0 0 0,-2 1 0 0 0,2-3 0 0 0,-4 2 0 0 0,2-2 0 0 0,0 2 0 0 0,-1 3 0 0 0,4-2 0 0 0,0 1 0 0 0,3-2 0 0 0,1 2 0 0 0,-3 1 0 0 0,2-1 0 0 0,-1 1 0 0 0,3-3 0 0 0,-2 1 0 0 0,-1 3 0 0 0,0 2 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4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31353 5371 16383 0 0,'4'0'0'0'0,"2"4"0"0"0,4 6 0 0 0,5 2 0 0 0,3 2 0 0 0,4-1 0 0 0,-2 2 0 0 0,0-1 0 0 0,-4 0 0 0 0,1-1 0 0 0,-4 0 0 0 0,1 0 0 0 0,-2 0 0 0 0,1-1 0 0 0,3-3 0 0 0,-1 2 0 0 0,-4 2 0 0 0,1 0 0 0 0,3-2 0 0 0,-1 1 0 0 0,1-2 0 0 0,-2 2 0 0 0,2-1 0 0 0,-3 7 0 0 0,2-1 0 0 0,-2-2 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4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31538 6532 16383 0 0,'5'0'0'0'0,"5"0"0"0"0,5 0 0 0 0,5 0 0 0 0,-1-4 0 0 0,1-2 0 0 0,0 1 0 0 0,2 0 0 0 0,-2-2 0 0 0,-6-5 0 0 0,-4-5 0 0 0,-5 1 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4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29735 3810 16383 0 0,'-4'0'0'0'0,"-6"0"0"0"0,-1 4 0 0 0,1 6 0 0 0,-2 2 0 0 0,1 2 0 0 0,-2 4 0 0 0,1 2 0 0 0,3 3 0 0 0,3 2 0 0 0,2 1 0 0 0,2 0 0 0 0,2 0 0 0 0,0 0 0 0 0,0 0 0 0 0,1 0 0 0 0,-1-1 0 0 0,1 1 0 0 0,-1 0 0 0 0,0-1 0 0 0,0 1 0 0 0,0-1 0 0 0,0 1 0 0 0,0-1 0 0 0,0 1 0 0 0,5-5 0 0 0,0-2 0 0 0,5-3 0 0 0,0-1 0 0 0,-1 2 0 0 0,-3 2 0 0 0,3-2 0 0 0,-1 1 0 0 0,-1 1 0 0 0,6-3 0 0 0,1 1 0 0 0,-1 1 0 0 0,1-1 0 0 0,2-1 0 0 0,-1-2 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4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31721 5662 16383 0 0,'4'4'0'0'0,"2"7"0"0"0,4 0 0 0 0,0 3 0 0 0,-1 4 0 0 0,1-2 0 0 0,0 6 0 0 0,3-2 0 0 0,-2 1 0 0 0,2-3 0 0 0,-1-1 0 0 0,-3 1 0 0 0,-2 2 0 0 0,-4 2 0 0 0,4-2 0 0 0,-1 3 0 0 0,-1 2 0 0 0,-1 2 0 0 0,-1 0 0 0 0,-2 0 0 0 0,0 0 0 0 0,-1-1 0 0 0,0 1 0 0 0,0-2 0 0 0,-1 1 0 0 0,-3-1 0 0 0,-2 1 0 0 0,-4-5 0 0 0,0-1 0 0 0,-3-5 0 0 0,1 1 0 0 0,-2-4 0 0 0,1 1 0 0 0,3 3 0 0 0,-1-1 0 0 0,-3-4 0 0 0,1 1 0 0 0,-2-2 0 0 0,2 2 0 0 0,-1-1 0 0 0,1 2 0 0 0,3 3 0 0 0,-5-1 0 0 0,0-3 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27728 16192 16383 0 0,'0'-4'0'0'0,"5"-2"0"0"0,5 0 0 0 0,6 2 0 0 0,5 0 0 0 0,2 2 0 0 0,3 1 0 0 0,1 1 0 0 0,0 0 0 0 0,1 0 0 0 0,-1 0 0 0 0,-5 5 0 0 0,-1 1 0 0 0,-5 4 0 0 0,0 1 0 0 0,-3 2 0 0 0,-4 4 0 0 0,-3 8 0 0 0,-3 4 0 0 0,-6-3 0 0 0,-3-2 0 0 0,0 1 0 0 0,-4-6 0 0 0,-4 0 0 0 0,-5-4 0 0 0,2 0 0 0 0,-2-2 0 0 0,3 5 0 0 0,0-1 0 0 0,2 2 0 0 0,0-2 0 0 0,-3-1 0 0 0,6-1 0 0 0,9-1 0 0 0,10-1 0 0 0,8 1 0 0 0,5-2 0 0 0,4-3 0 0 0,7-3 0 0 0,2-2 0 0 0,-1-2 0 0 0,0-2 0 0 0,-3 0 0 0 0,-1-1 0 0 0,-1 1 0 0 0,-1-1 0 0 0,-6 1 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27781 16217 16383 0 0,'0'-4'0'0'0,"5"-7"0"0"0,5 0 0 0 0,6-4 0 0 0,9-3 0 0 0,5-3 0 0 0,1 2 0 0 0,-4-1 0 0 0,-2 4 0 0 0,-2 9 0 0 0,-4 10 0 0 0,4 4 0 0 0,-3 6 0 0 0,1 5 0 0 0,-5 3 0 0 0,-3 4 0 0 0,-5 1 0 0 0,-13 1 0 0 0,-5 0 0 0 0,-6-4 0 0 0,1-2 0 0 0,-2-5 0 0 0,-3-4 0 0 0,2 0 0 0 0,0-3 0 0 0,3 3 0 0 0,4 2 0 0 0,-1 5 0 0 0,2 2 0 0 0,3 3 0 0 0,6 2 0 0 0,9-4 0 0 0,7-2 0 0 0,5-3 0 0 0,8-5 0 0 0,5-5 0 0 0,-1-3 0 0 0,1-2 0 0 0,-2-2 0 0 0,-2-1 0 0 0,-6 0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27781 16139 16383 0 0,'0'-5'0'0'0,"5"-1"0"0"0,1-4 0 0 0,4 0 0 0 0,5-4 0 0 0,4 2 0 0 0,3 2 0 0 0,3 3 0 0 0,1 3 0 0 0,1 1 0 0 0,-4 7 0 0 0,-2 6 0 0 0,0 2 0 0 0,-3 4 0 0 0,-5 2 0 0 0,-1 0 0 0 0,-1 0 0 0 0,-4 1 0 0 0,-2 3 0 0 0,-2 2 0 0 0,-2 0 0 0 0,-5-2 0 0 0,-7-2 0 0 0,-5-4 0 0 0,-1 0 0 0 0,-1 2 0 0 0,2 2 0 0 0,-1-3 0 0 0,3 1 0 0 0,3 2 0 0 0,0-3 0 0 0,1 0 0 0 0,8-3 0 0 0,7-3 0 0 0,8 0 0 0 0,11 4 0 0 0,5-2 0 0 0,3-3 0 0 0,0-2 0 0 0,-1-4 0 0 0,-2-2 0 0 0,0-1 0 0 0,-6-1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9891 5980 16383 0 0,'-5'0'0'0'0,"-5"4"0"0"0,-6 6 0 0 0,-5 2 0 0 0,-3-2 0 0 0,3 2 0 0 0,0-1 0 0 0,0 3 0 0 0,2 2 0 0 0,1-1 0 0 0,4 2 0 0 0,3 1 0 0 0,0 4 0 0 0,1 1 0 0 0,-1 1 0 0 0,-4 7 0 0 0,0 1 0 0 0,-1 0 0 0 0,-2 4 0 0 0,1-1 0 0 0,5-1 0 0 0,3 3 0 0 0,-1 3 0 0 0,2 0 0 0 0,1-3 0 0 0,3 2 0 0 0,-3 11 0 0 0,0 2 0 0 0,1-3 0 0 0,1-6 0 0 0,3-6 0 0 0,0 0 0 0 0,1 3 0 0 0,6-2 0 0 0,1-2 0 0 0,0 1 0 0 0,3-1 0 0 0,5 7 0 0 0,8 5 0 0 0,6-2 0 0 0,2-3 0 0 0,0-1 0 0 0,0-3 0 0 0,8 5 0 0 0,2 0 0 0 0,-2-3 0 0 0,-2-9 0 0 0,-7-5 0 0 0,-10-8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16724 6747 16383 0 0,'-5'0'0'0'0,"-5"-5"0"0"0,-11-1 0 0 0,-14 1 0 0 0,-6 0 0 0 0,-5 2 0 0 0,-4 1 0 0 0,-6 1 0 0 0,-7 0 0 0 0,-6 1 0 0 0,-28 0 0 0 0,-9 1 0 0 0,-19-1 0 0 0,-23 0 0 0 0,-49 0 0 0 0,-13 0 0 0 0,-29 0 0 0 0,-4 0 0 0 0,-19 0 0 0 0,17 0 0 0 0,11 0 0 0 0,9 0 0 0 0,-6 0 0 0 0,1 0 0 0 0,8 0 0 0 0,24 0 0 0 0,29 0 0 0 0,33 0 0 0 0,36 0 0 0 0,34 0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13634 6244 16383 0 0,'-4'0'0'0'0,"-16"0"0"0"0,-21 0 0 0 0,-13 5 0 0 0,-15 5 0 0 0,-18 2 0 0 0,-12-2 0 0 0,-2 2 0 0 0,-2 3 0 0 0,3 5 0 0 0,5 2 0 0 0,-3 2 0 0 0,2 1 0 0 0,8 2 0 0 0,1 0 0 0 0,7-1 0 0 0,12 1 0 0 0,14-5 0 0 0,11-1 0 0 0,8-5 0 0 0,7-5 0 0 0,7 5 0 0 0,20 4 0 0 0,20 7 0 0 0,16 0 0 0 0,19 3 0 0 0,14 2 0 0 0,17 13 0 0 0,22 7 0 0 0,14 0 0 0 0,9-5 0 0 0,0-1 0 0 0,-9 0 0 0 0,-2-3 0 0 0,-13-5 0 0 0,-20-8 0 0 0,-16-5 0 0 0,-15-7 0 0 0,-13-7 0 0 0,-8-4 0 0 0,-7-5 0 0 0,-2-1 0 0 0,-2-2 0 0 0,0 0 0 0 0,1-1 0 0 0,0 1 0 0 0,1 1 0 0 0,-4 4 0 0 0,-6 1 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21867 9260 16383 0 0,'-5'0'0'0'0,"-10"0"0"0"0,-15 0 0 0 0,-22 0 0 0 0,-18 0 0 0 0,-30 0 0 0 0,-23 0 0 0 0,-41 0 0 0 0,-58 0 0 0 0,-50 0 0 0 0,-40 0 0 0 0,-12 5 0 0 0,-13 1 0 0 0,-60 4 0 0 0,-47 0 0 0 0,-11-1 0 0 0,-2 7 0 0 0,-14 0 0 0 0,16-3 0 0 0,24-2 0 0 0,4-5 0 0 0,13 3 0 0 0,20-2 0 0 0,40-1 0 0 0,41-2 0 0 0,29-1 0 0 0,45-2 0 0 0,28 0 0 0 0,27-1 0 0 0,14-1 0 0 0,23 1 0 0 0,22 0 0 0 0,25-1 0 0 0,24 1 0 0 0,16 0 0 0 0,14 0 0 0 0,10 0 0 0 0,7 4 0 0 0,0 2 0 0 0,0 0 0 0 0,-4 3 0 0 0,-1 0 0 0 0,1-1 0 0 0,-7-3 0 0 0,-5-1 0 0 0,-14 3 0 0 0,-14 4 0 0 0,-3 1 0 0 0,1-3 0 0 0,-3-1 0 0 0,-2 1 0 0 0,4 0 0 0 0,9-2 0 0 0,18-3 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13179 8864 16383 0 0,'-4'0'0'0'0,"-11"4"0"0"0,-29 6 0 0 0,-30 6 0 0 0,-24 5 0 0 0,-31 7 0 0 0,-15 4 0 0 0,2-4 0 0 0,9-7 0 0 0,17 3 0 0 0,20-4 0 0 0,13-5 0 0 0,16-4 0 0 0,15-5 0 0 0,12 1 0 0 0,8 0 0 0 0,-8 7 0 0 0,-6 1 0 0 0,-9 8 0 0 0,-8 3 0 0 0,-7 3 0 0 0,-5 4 0 0 0,7-3 0 0 0,9-2 0 0 0,11-5 0 0 0,9-4 0 0 0,7-3 0 0 0,13-1 0 0 0,18 1 0 0 0,19 3 0 0 0,20 7 0 0 0,29 13 0 0 0,18 3 0 0 0,20 4 0 0 0,19 3 0 0 0,15 2 0 0 0,38 15 0 0 0,23 4 0 0 0,10 0 0 0 0,49 1 0 0 0,20-2 0 0 0,-2 4 0 0 0,-3-1 0 0 0,-18-8 0 0 0,-34-11 0 0 0,-46-14 0 0 0,-48-14 0 0 0,-47-11 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11483 9472 16383 0 0,'4'5'0'0'0,"11"0"0"0"0,16 6 0 0 0,16-1 0 0 0,13-1 0 0 0,15-3 0 0 0,7-1 0 0 0,-1-3 0 0 0,-6-1 0 0 0,3-1 0 0 0,-3 0 0 0 0,3 0 0 0 0,-3-1 0 0 0,-5 1 0 0 0,-5 0 0 0 0,-15-1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32914 15822 16383 0 0,'0'5'0'0'0,"0"5"0"0"0,0 6 0 0 0,0 4 0 0 0,0 4 0 0 0,5 6 0 0 0,1 3 0 0 0,-1 0 0 0 0,0-1 0 0 0,-2-2 0 0 0,-1-1 0 0 0,-1-1 0 0 0,-1 3 0 0 0,0 1 0 0 0,0 0 0 0 0,0-2 0 0 0,0-1 0 0 0,0-1 0 0 0,-1-1 0 0 0,1-1 0 0 0,0-4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32755 16113 16383 0 0,'5'0'0'0'0,"5"0"0"0"0,6 0 0 0 0,5 0 0 0 0,7 0 0 0 0,4 0 0 0 0,0 0 0 0 0,0 0 0 0 0,-2 0 0 0 0,8 0 0 0 0,7 0 0 0 0,-1 0 0 0 0,-3 0 0 0 0,-4 0 0 0 0,-4 0 0 0 0,-7 0 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15526 9843 16383 0 0,'-5'0'0'0'0,"0"4"0"0"0,-10 6 0 0 0,-1 6 0 0 0,-8 9 0 0 0,-3 0 0 0 0,-2 1 0 0 0,-1 4 0 0 0,1 2 0 0 0,1 0 0 0 0,0-2 0 0 0,-4-5 0 0 0,4-2 0 0 0,7-2 0 0 0,2-3 0 0 0,4 3 0 0 0,5 4 0 0 0,0 0 0 0 0,1 2 0 0 0,3 0 0 0 0,2 1 0 0 0,1-2 0 0 0,-2-3 0 0 0,-1-3 0 0 0,0 1 0 0 0,2 1 0 0 0,6-4 0 0 0,6 0 0 0 0,12-3 0 0 0,6-4 0 0 0,4 0 0 0 0,0-1 0 0 0,5 2 0 0 0,0-2 0 0 0,4-1 0 0 0,-1-4 0 0 0,-2 3 0 0 0,1 0 0 0 0,0-2 0 0 0,1-1 0 0 0,0-2 0 0 0,-3-2 0 0 0,-3 0 0 0 0,-7-1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16030 10530 16383 0 0,'0'-4'0'0'0,"-4"-2"0"0"0,-11 0 0 0 0,-7 2 0 0 0,-4 0 0 0 0,-2 2 0 0 0,-1 1 0 0 0,0 1 0 0 0,5 4 0 0 0,6 7 0 0 0,7 5 0 0 0,10 0 0 0 0,8-2 0 0 0,5 5 0 0 0,3-1 0 0 0,4 1 0 0 0,8-2 0 0 0,-1 0 0 0 0,-4 1 0 0 0,-7 3 0 0 0,-5 1 0 0 0,-5 7 0 0 0,-8-2 0 0 0,-2-1 0 0 0,-6-5 0 0 0,-5-7 0 0 0,-5-4 0 0 0,-2-5 0 0 0,-3-3 0 0 0,-5-2 0 0 0,-2-1 0 0 0,5-9 0 0 0,2-3 0 0 0,6 1 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16113 10901 16383 0 0,'0'4'0'0'0,"0"7"0"0"0,0 5 0 0 0,0 4 0 0 0,0 4 0 0 0,0 2 0 0 0,0-4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24878 16334 16383 0 0,'-4'0'0'0'0,"-7"0"0"0"0,-9-5 0 0 0,-15 0 0 0 0,-11-10 0 0 0,-2-1 0 0 0,-5-8 0 0 0,1-3 0 0 0,0-7 0 0 0,1-1 0 0 0,5 5 0 0 0,5 2 0 0 0,5 3 0 0 0,4-4 0 0 0,-9-1 0 0 0,-8-14 0 0 0,1-3 0 0 0,-1-3 0 0 0,-9-11 0 0 0,0-3 0 0 0,1 0 0 0 0,7 6 0 0 0,1 9 0 0 0,11 3 0 0 0,6 11 0 0 0,5 1 0 0 0,2 2 0 0 0,1 3 0 0 0,4 1 0 0 0,2 6 0 0 0,4 2 0 0 0,-1 4 0 0 0,3 1 0 0 0,-6-2 0 0 0,-9-7 0 0 0,-3-3 0 0 0,-3-2 0 0 0,2-1 0 0 0,0 1 0 0 0,2 1 0 0 0,1 0 0 0 0,0 1 0 0 0,2 0 0 0 0,4 1 0 0 0,7 0 0 0 0,14 4 0 0 0,12 7 0 0 0,17 5 0 0 0,9 4 0 0 0,15 4 0 0 0,13 6 0 0 0,8 7 0 0 0,5 6 0 0 0,-2 5 0 0 0,-4 3 0 0 0,-11-3 0 0 0,-2-1 0 0 0,-7-3 0 0 0,-7-6 0 0 0,-8-4 0 0 0,-5-4 0 0 0,-3-2 0 0 0,-3-2 0 0 0,-6-1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12674 6668 16383 0 0,'4'0'0'0'0,"6"0"0"0"0,6 0 0 0 0,5 0 0 0 0,3 0 0 0 0,1 0 0 0 0,2 4 0 0 0,0 2 0 0 0,1-1 0 0 0,-1 0 0 0 0,0-2 0 0 0,-1 4 0 0 0,1 0 0 0 0,-6-1 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16219 10769 16383 0 0,'-5'0'0'0'0,"-5"0"0"0"0,-2 0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15714 9631 16383 0 0,'-5'0'0'0'0,"-1"4"0"0"0,-4 2 0 0 0,0 4 0 0 0,-3 5 0 0 0,0 4 0 0 0,-1-1 0 0 0,1 1 0 0 0,3 2 0 0 0,3 1 0 0 0,-1-2 0 0 0,0-1 0 0 0,-7-4 0 0 0,-2 1 0 0 0,-1-3 0 0 0,2 1 0 0 0,3-2 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21851 15499 16383 0 0,'0'4'0'0'0,"-4"2"0"0"0,-7 0 0 0 0,-5-2 0 0 0,-4 4 0 0 0,-4 0 0 0 0,-2-2 0 0 0,-1-1 0 0 0,0 3 0 0 0,0 0 0 0 0,0-2 0 0 0,4 3 0 0 0,3 0 0 0 0,3 3 0 0 0,6 4 0 0 0,4 3 0 0 0,8 3 0 0 0,4 3 0 0 0,5-4 0 0 0,1 0 0 0 0,3-4 0 0 0,4-5 0 0 0,3-5 0 0 0,3-3 0 0 0,1-2 0 0 0,1-2 0 0 0,1 0 0 0 0,-5-6 0 0 0,-6-5 0 0 0,-5-6 0 0 0,-5-8 0 0 0,-3-5 0 0 0,-3-2 0 0 0,-1 1 0 0 0,0-4 0 0 0,0 0 0 0 0,0-4 0 0 0,0 2 0 0 0,1 1 0 0 0,0-1 0 0 0,0 1 0 0 0,0 2 0 0 0,-5 2 0 0 0,-1 3 0 0 0,1 1 0 0 0,0 2 0 0 0,6-5 0 0 0,8 4 0 0 0,15 6 0 0 0,8 2 0 0 0,7 0 0 0 0,6 4 0 0 0,0-1 0 0 0,-3 2 0 0 0,-4 5 0 0 0,-5 2 0 0 0,-3 4 0 0 0,-7 1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22040 15581 16383 0 0,'4'0'0'0'0,"11"0"0"0"0,7 0 0 0 0,4 0 0 0 0,2 0 0 0 0,1 0 0 0 0,-4-4 0 0 0,-3-2 0 0 0,0 0 0 0 0,1 2 0 0 0,-4-4 0 0 0,-1 0 0 0 0,-3-3 0 0 0,-4-4 0 0 0,-4-4 0 0 0,-4-4 0 0 0,-1-1 0 0 0,-6 2 0 0 0,-3 1 0 0 0,-4 4 0 0 0,-5 5 0 0 0,-3 5 0 0 0,-4 3 0 0 0,-7 7 0 0 0,2 7 0 0 0,-3 7 0 0 0,4 4 0 0 0,6 4 0 0 0,2-3 0 0 0,5-1 0 0 0,4 1 0 0 0,4 1 0 0 0,4 1 0 0 0,1 5 0 0 0,1 3 0 0 0,10-5 0 0 0,3-2 0 0 0,-1-2 0 0 0,2-3 0 0 0,-1-2 0 0 0,1-3 0 0 0,3-5 0 0 0,3-4 0 0 0,3-2 0 0 0,-3-12 0 0 0,4-8 0 0 0,-2-6 0 0 0,-5 0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22515 15371 16383 0 0,'0'-5'0'0'0,"4"-1"0"0"0,6-4 0 0 0,6 0 0 0 0,5-3 0 0 0,3-4 0 0 0,2 1 0 0 0,0 3 0 0 0,-3 0 0 0 0,-1 1 0 0 0,-1 4 0 0 0,1 2 0 0 0,-3 8 0 0 0,-5 7 0 0 0,-5 6 0 0 0,-3 10 0 0 0,-4 10 0 0 0,-2 3 0 0 0,0 8 0 0 0,-1 2 0 0 0,-4 0 0 0 0,-2 2 0 0 0,-4-8 0 0 0,-4-7 0 0 0,-5-4 0 0 0,2-4 0 0 0,-1-6 0 0 0,8-7 0 0 0,9-5 0 0 0,10-9 0 0 0,8-5 0 0 0,2-5 0 0 0,1-2 0 0 0,-2 6 0 0 0,-4 9 0 0 0,-4 12 0 0 0,1 9 0 0 0,-2 8 0 0 0,-1 8 0 0 0,-3 6 0 0 0,-1 0 0 0 0,-2-4 0 0 0,-1-4 0 0 0,0-4 0 0 0,0 0 0 0 0,-5-5 0 0 0,-2-2 0 0 0,-3-7 0 0 0,-1-2 0 0 0,-2-4 0 0 0,-4 0 0 0 0,-3 2 0 0 0,-3-2 0 0 0,-2-3 0 0 0,-1-3 0 0 0,-1-4 0 0 0,1-2 0 0 0,-1-1 0 0 0,0-1 0 0 0,1-5 0 0 0,-1-2 0 0 0,5-3 0 0 0,2-1 0 0 0,4-3 0 0 0,5-8 0 0 0,4-4 0 0 0,3-2 0 0 0,12 3 0 0 0,4 1 0 0 0,4 6 0 0 0,0 0 0 0 0,2 5 0 0 0,1 3 0 0 0,3 4 0 0 0,6 3 0 0 0,3 1 0 0 0,5 2 0 0 0,5 1 0 0 0,1-5 0 0 0,1-5 0 0 0,-6-7 0 0 0,3 1 0 0 0,-4-3 0 0 0,-9-2 0 0 0,-9 2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23257 15214 16383 0 0,'4'0'0'0'0,"7"4"0"0"0,5 6 0 0 0,4 2 0 0 0,4 7 0 0 0,2 5 0 0 0,-4 3 0 0 0,-5 1 0 0 0,-1 0 0 0 0,1 1 0 0 0,2-2 0 0 0,-2 1 0 0 0,0-6 0 0 0,2-6 0 0 0,-2 3 0 0 0,-4 3 0 0 0,0-2 0 0 0,-3-1 0 0 0,-2 1 0 0 0,2-2 0 0 0,-1 0 0 0 0,2 1 0 0 0,0 6 0 0 0,-3-1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23518 15452 16383 0 0,'-5'0'0'0'0,"-5"0"0"0"0,-6 0 0 0 0,0 4 0 0 0,-2 2 0 0 0,2 4 0 0 0,0 9 0 0 0,-2 2 0 0 0,1 1 0 0 0,5 2 0 0 0,-1-3 0 0 0,2-2 0 0 0,3 2 0 0 0,-2-4 0 0 0,-3 0 0 0 0,-4-2 0 0 0,0 4 0 0 0,0 0 0 0 0,2 0 0 0 0,3 2 0 0 0,0-3 0 0 0,2-4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30506 16748 16383 0 0,'4'0'0'0'0,"6"0"0"0"0,2-5 0 0 0,2-1 0 0 0,5 1 0 0 0,2 0 0 0 0,2 2 0 0 0,3 1 0 0 0,0 1 0 0 0,-4 5 0 0 0,-1 2 0 0 0,-4 4 0 0 0,-1 1 0 0 0,-3 2 0 0 0,1 5 0 0 0,2-3 0 0 0,-1 3 0 0 0,-3 1 0 0 0,0-2 0 0 0,-2 0 0 0 0,-2 3 0 0 0,-2 1 0 0 0,-3 2 0 0 0,-2 1 0 0 0,-5 2 0 0 0,-2 0 0 0 0,-4-4 0 0 0,-1-2 0 0 0,1 1 0 0 0,3 1 0 0 0,3 1 0 0 0,1 2 0 0 0,2 0 0 0 0,1 1 0 0 0,0 0 0 0 0,0 0 0 0 0,1 0 0 0 0,4-4 0 0 0,5-6 0 0 0,11-6 0 0 0,6-4 0 0 0,2-3 0 0 0,1-3 0 0 0,0-1 0 0 0,0 0 0 0 0,-2 0 0 0 0,0 0 0 0 0,-2 0 0 0 0,-8 1 0 0 0,-13 0 0 0 0,-11-1 0 0 0,-9 1 0 0 0,-6 0 0 0 0,-5 1 0 0 0,-2-1 0 0 0,-4 0 0 0 0,-3 0 0 0 0,2 0 0 0 0,0 0 0 0 0,8 9 0 0 0,6 7 0 0 0,4 1 0 0 0,3 2 0 0 0,4 3 0 0 0,3 1 0 0 0,3 1 0 0 0,1 7 0 0 0,2 1 0 0 0,-1 0 0 0 0,1-1 0 0 0,0-1 0 0 0,-1-2 0 0 0,-4-5 0 0 0,-6-7 0 0 0,-1-1 0 0 0,-4-4 0 0 0,-3 2 0 0 0,1 2 0 0 0,-1-2 0 0 0,-1-2 0 0 0,-3-3 0 0 0,-1-3 0 0 0,-2-3 0 0 0,-1-1 0 0 0,0-1 0 0 0,-1-1 0 0 0,1 1 0 0 0,-1-1 0 0 0,5 0 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27271 13970 16383 0 0,'-5'0'0'0'0,"-5"0"0"0"0,-1-5 0 0 0,-4-1 0 0 0,-3 1 0 0 0,-3 0 0 0 0,-3 2 0 0 0,-1 1 0 0 0,-1 1 0 0 0,3 5 0 0 0,7 6 0 0 0,5 6 0 0 0,5 5 0 0 0,-1 3 0 0 0,0 2 0 0 0,2 6 0 0 0,2 1 0 0 0,1 0 0 0 0,1-2 0 0 0,0-1 0 0 0,1-1 0 0 0,1-2 0 0 0,-1 0 0 0 0,0-1 0 0 0,0 0 0 0 0,1 0 0 0 0,-1 0 0 0 0,0 0 0 0 0,0 0 0 0 0,0 0 0 0 0,0 0 0 0 0,0 0 0 0 0,-5-4 0 0 0,-5-2 0 0 0,-6 0 0 0 0,-5-3 0 0 0,-2-4 0 0 0,-3-5 0 0 0,-5-3 0 0 0,-3-3 0 0 0,2-2 0 0 0,0 0 0 0 0,2-1 0 0 0,1 0 0 0 0,2 0 0 0 0,0 0 0 0 0,5-3 0 0 0,11-2 0 0 0,12-5 0 0 0,9 1 0 0 0,9 1 0 0 0,4 3 0 0 0,4 1 0 0 0,1 3 0 0 0,0 1 0 0 0,1 1 0 0 0,-2 0 0 0 0,1 5 0 0 0,-6 6 0 0 0,-1 0 0 0 0,-5 4 0 0 0,0-1 0 0 0,-4 2 0 0 0,2-3 0 0 0,-2 2 0 0 0,-4 2 0 0 0,-2 3 0 0 0,-3 3 0 0 0,-1 1 0 0 0,-2 2 0 0 0,0 0 0 0 0,-1 1 0 0 0,1-1 0 0 0,-1 1 0 0 0,1 0 0 0 0,0-1 0 0 0,0 0 0 0 0,-1 5 0 0 0,1 1 0 0 0,0 0 0 0 0,-4-2 0 0 0,-2 0 0 0 0,1-2 0 0 0,0-1 0 0 0,6-5 0 0 0,3-2 0 0 0,5-4 0 0 0,1 0 0 0 0,4-4 0 0 0,3 2 0 0 0,3-3 0 0 0,3-2 0 0 0,7-3 0 0 0,2-3 0 0 0,0-1 0 0 0,0-2 0 0 0,-2 0 0 0 0,-6-1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34201 15055 16383 0 0,'-5'0'0'0'0,"-5"0"0"0"0,-6 4 0 0 0,0 6 0 0 0,-2 6 0 0 0,2 5 0 0 0,0-2 0 0 0,2 1 0 0 0,4 1 0 0 0,3 2 0 0 0,3-8 0 0 0,7-6 0 0 0,2-9 0 0 0,1-9 0 0 0,4-4 0 0 0,0-3 0 0 0,-2-3 0 0 0,-2-4 0 0 0,-2-1 0 0 0,-6 2 0 0 0,-8 6 0 0 0,-6 5 0 0 0,-9 5 0 0 0,-5 3 0 0 0,-2 2 0 0 0,5 10 0 0 0,7 8 0 0 0,6 6 0 0 0,6 3 0 0 0,5 2 0 0 0,7-4 0 0 0,2-2 0 0 0,10-4 0 0 0,6-6 0 0 0,4-4 0 0 0,2-4 0 0 0,1-3 0 0 0,-5-5 0 0 0,-6-7 0 0 0,-2-6 0 0 0,-4-5 0 0 0,-8 2 0 0 0,-5-5 0 0 0,-6 2 0 0 0,-7 5 0 0 0,-1 1 0 0 0,-3 3 0 0 0,-6 4 0 0 0,0 13 0 0 0,9 6 0 0 0,11 1 0 0 0,12-1 0 0 0,3-6 0 0 0,0-9 0 0 0,3-2 0 0 0,4-5 0 0 0,2-1 0 0 0,8 8 0 0 0,3 13 0 0 0,-4 9 0 0 0,-7 8 0 0 0,-6 3 0 0 0,-5 2 0 0 0,-5 0 0 0 0,-3 4 0 0 0,-2 1 0 0 0,0-1 0 0 0,-9-1 0 0 0,-7 2 0 0 0,-10 5 0 0 0,-9 4 0 0 0,-12 0 0 0 0,-16 0 0 0 0,-9 3 0 0 0,-16 7 0 0 0,-5 3 0 0 0,4-4 0 0 0,4-6 0 0 0,8-6 0 0 0,13-10 0 0 0,17-11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6482 16986 16383 0 0,'0'0'0'0'0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25293 14552 16383 0 0,'-4'0'0'0'0,"-7"0"0"0"0,0 13 0 0 0,5 5 0 0 0,9 8 0 0 0,7-1 0 0 0,8 1 0 0 0,0-1 0 0 0,1-4 0 0 0,2-5 0 0 0,-6-6 0 0 0,-16-5 0 0 0,-11-2 0 0 0,-9-3 0 0 0,-9-1 0 0 0,-4 0 0 0 0,8 0 0 0 0,17 0 0 0 0,24-4 0 0 0,18-1 0 0 0,8-5 0 0 0,6-4 0 0 0,-1-4 0 0 0,-8-3 0 0 0,-15-3 0 0 0,-20 3 0 0 0,-20 1 0 0 0,-20 4 0 0 0,-8 5 0 0 0,-1 5 0 0 0,3 3 0 0 0,4 2 0 0 0,5 2 0 0 0,20 0 0 0 0,23 1 0 0 0,31 0 0 0 0,14 5 0 0 0,2 0 0 0 0,0 0 0 0 0,0-1 0 0 0,-6-2 0 0 0,-6-1 0 0 0,-7-1 0 0 0,-5-1 0 0 0,-7 5 0 0 0,-14 1 0 0 0,-12 8 0 0 0,-15 2 0 0 0,-14 3 0 0 0,-1 2 0 0 0,-1 2 0 0 0,2 2 0 0 0,5 1 0 0 0,7 1 0 0 0,7-1 0 0 0,9-4 0 0 0,14-5 0 0 0,19-2 0 0 0,8-4 0 0 0,11-3 0 0 0,5-3 0 0 0,-1-2 0 0 0,-6-2 0 0 0,-7-1 0 0 0,-10-5 0 0 0,-6-2 0 0 0,-7-4 0 0 0,-3 0 0 0 0,-3-2 0 0 0,-4 4 0 0 0,-3 10 0 0 0,6 3 0 0 0,10 2 0 0 0,11 0 0 0 0,8-2 0 0 0,3-10 0 0 0,2-4 0 0 0,-2-4 0 0 0,-4-1 0 0 0,-4 3 0 0 0,-3 3 0 0 0,-8 8 0 0 0,-7 8 0 0 0,-7 8 0 0 0,-1 1 0 0 0,3-2 0 0 0,8-4 0 0 0,9-3 0 0 0,14-3 0 0 0,8-2 0 0 0,4-1 0 0 0,-3-2 0 0 0,-5 1 0 0 0,-16 3 0 0 0,-12 7 0 0 0,-20 1 0 0 0,-8 4 0 0 0,-3-2 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2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25100 16058 16383 0 0,'0'-4'0'0'0,"0"-7"0"0"0,0-9 0 0 0,0-7 0 0 0,-9 2 0 0 0,-7 5 0 0 0,-6 6 0 0 0,-3 10 0 0 0,-2 14 0 0 0,0 6 0 0 0,-1 9 0 0 0,0 4 0 0 0,-4-2 0 0 0,4-2 0 0 0,10-4 0 0 0,14-7 0 0 0,29-5 0 0 0,46-4 0 0 0,19-4 0 0 0,18-5 0 0 0,12-3 0 0 0,3-4 0 0 0,-10-5 0 0 0,-20 0 0 0 0,-17 3 0 0 0,-21 0 0 0 0,-25 10 0 0 0,-26 6 0 0 0,-18 11 0 0 0,-20 8 0 0 0,-13 9 0 0 0,-4-1 0 0 0,8-1 0 0 0,11-1 0 0 0,19-5 0 0 0,35-7 0 0 0,22-5 0 0 0,13-15 0 0 0,9-10 0 0 0,4-7 0 0 0,-7-5 0 0 0,-14-2 0 0 0,-24-1 0 0 0,-34 4 0 0 0,-28 7 0 0 0,-27 6 0 0 0,-24 10 0 0 0,-24 5 0 0 0,-32 15 0 0 0,-15 14 0 0 0,2 6 0 0 0,6 5 0 0 0,24-5 0 0 0,29-8 0 0 0,27-10 0 0 0,21-17 0 0 0,15-13 0 0 0,12-15 0 0 0,-2-11 0 0 0,-1-8 0 0 0,-2-11 0 0 0,1 0 0 0 0,4 5 0 0 0,6 7 0 0 0,2 5 0 0 0,-2 10 0 0 0,12 10 0 0 0,15 12 0 0 0,15 11 0 0 0,12 10 0 0 0,13 2 0 0 0,7-2 0 0 0,7-3 0 0 0,6-4 0 0 0,0-3 0 0 0,-7-3 0 0 0,-2-1 0 0 0,-6-1 0 0 0,-3-1 0 0 0,-3 5 0 0 0,-4 1 0 0 0,-10 4 0 0 0,-3 10 0 0 0,-1 6 0 0 0,-2-1 0 0 0,-6-1 0 0 0,-3-3 0 0 0,-4-2 0 0 0,-1 1 0 0 0,16-2 0 0 0,14 0 0 0 0,15-3 0 0 0,13-4 0 0 0,9-4 0 0 0,7-2 0 0 0,-2-2 0 0 0,-11-2 0 0 0,-28 0 0 0 0,-22 8 0 0 0,-15 7 0 0 0,-19 6 0 0 0,-8 4 0 0 0,4-3 0 0 0,12-5 0 0 0,15-5 0 0 0,10-5 0 0 0,14-12 0 0 0,8-10 0 0 0,2-11 0 0 0,5-11 0 0 0,-1-2 0 0 0,-7 0 0 0 0,-1 2 0 0 0,-4 8 0 0 0,0 9 0 0 0,-3 7 0 0 0,-3 7 0 0 0,-3-1 0 0 0,-3 1 0 0 0,-1 2 0 0 0,-2 1 0 0 0,-14 1 0 0 0,-13 6 0 0 0,-11 6 0 0 0,-8 11 0 0 0,-5 14 0 0 0,-3 7 0 0 0,4 0 0 0 0,6-3 0 0 0,10-7 0 0 0,11-10 0 0 0,18-9 0 0 0,15-6 0 0 0,5-4 0 0 0,1-7 0 0 0,-3-4 0 0 0,-8-4 0 0 0,-5 0 0 0 0,7-2 0 0 0,6-4 0 0 0,2-3 0 0 0,2-2 0 0 0,-7-2 0 0 0,-4 3 0 0 0,-7 1 0 0 0,-9 0 0 0 0,-11 4 0 0 0,-11 3 0 0 0,-5 10 0 0 0,0 10 0 0 0,2 3 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21694 16219 16383 0 0,'-13'0'0'0'0,"-18"0"0"0"0,-17 0 0 0 0,-22 4 0 0 0,-27 2 0 0 0,-22 9 0 0 0,-15 6 0 0 0,-5-1 0 0 0,7-3 0 0 0,17-1 0 0 0,10 2 0 0 0,15-2 0 0 0,17 0 0 0 0,17-2 0 0 0,14 1 0 0 0,9-2 0 0 0,2 0 0 0 0,-8 13 0 0 0,-10 10 0 0 0,-10 3 0 0 0,-13 4 0 0 0,-12 4 0 0 0,-9-2 0 0 0,2 1 0 0 0,3-4 0 0 0,3-4 0 0 0,12-9 0 0 0,14-9 0 0 0,12-3 0 0 0,10-5 0 0 0,11-5 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19704 16245 16383 0 0,'-4'0'0'0'0,"-7"5"0"0"0,-5 5 0 0 0,-13 2 0 0 0,-2 7 0 0 0,-5 0 0 0 0,0 11 0 0 0,-3 5 0 0 0,0 0 0 0 0,-1 3 0 0 0,1 0 0 0 0,2-2 0 0 0,9 2 0 0 0,-1-2 0 0 0,5 7 0 0 0,-2 1 0 0 0,-2-4 0 0 0,5 6 0 0 0,-4-6 0 0 0,4 0 0 0 0,1-2 0 0 0,8-4 0 0 0,16-8 0 0 0,21-3 0 0 0,11-6 0 0 0,8-6 0 0 0,11-4 0 0 0,5-4 0 0 0,2-2 0 0 0,3-2 0 0 0,5 0 0 0 0,0 0 0 0 0,-3 0 0 0 0,-4 0 0 0 0,-8 0 0 0 0,-12 1 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8176 16192 16383 0 0,'9'0'0'0'0,"7"0"0"0"0,10 0 0 0 0,14 0 0 0 0,13 0 0 0 0,2 0 0 0 0,1 0 0 0 0,0 0 0 0 0,-1 0 0 0 0,-1 0 0 0 0,-5 0 0 0 0,-2 9 0 0 0,-5 3 0 0 0,0-1 0 0 0,-4-2 0 0 0,2-2 0 0 0,-2-8 0 0 0,1-3 0 0 0,-1 0 0 0 0,-3-1 0 0 0,-3 2 0 0 0,-7-4 0 0 0,-3-1 0 0 0,-1 2 0 0 0,1 1 0 0 0,0 2 0 0 0,2 1 0 0 0,0-4 0 0 0,2 0 0 0 0,0 1 0 0 0,0 1 0 0 0,0 1 0 0 0,0 1 0 0 0,5 1 0 0 0,1 1 0 0 0,0 0 0 0 0,-1 0 0 0 0,-2 0 0 0 0,0 1 0 0 0,-2-1 0 0 0,4 0 0 0 0,1 0 0 0 0,-1 0 0 0 0,0 0 0 0 0,2 0 0 0 0,6 0 0 0 0,-5 4 0 0 0,1 2 0 0 0,4 0 0 0 0,3-1 0 0 0,4-2 0 0 0,-1-1 0 0 0,-4-1 0 0 0,0 4 0 0 0,-3 1 0 0 0,-3-1 0 0 0,-4-1 0 0 0,-1-1 0 0 0,-3-1 0 0 0,-1-1 0 0 0,0-1 0 0 0,0 0 0 0 0,-1 0 0 0 0,1 0 0 0 0,0 0 0 0 0,-1 0 0 0 0,1-1 0 0 0,1 1 0 0 0,-1 0 0 0 0,-5 0 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15161 16193 16383 0 0,'4'0'0'0'0,"6"0"0"0"0,6 0 0 0 0,5 0 0 0 0,3 0 0 0 0,1 0 0 0 0,7 0 0 0 0,5 0 0 0 0,2 0 0 0 0,-2 0 0 0 0,2 0 0 0 0,-1 0 0 0 0,-3 0 0 0 0,-2 0 0 0 0,-4 0 0 0 0,4 0 0 0 0,4 0 0 0 0,0 0 0 0 0,-1 0 0 0 0,2 0 0 0 0,-1 0 0 0 0,-3 0 0 0 0,-2 0 0 0 0,2 0 0 0 0,0 0 0 0 0,-2 0 0 0 0,-1 0 0 0 0,-2 0 0 0 0,-1 0 0 0 0,-2 0 0 0 0,5 0 0 0 0,1 0 0 0 0,-1 0 0 0 0,-1 0 0 0 0,8 0 0 0 0,2 0 0 0 0,7 0 0 0 0,5 0 0 0 0,7 4 0 0 0,2 2 0 0 0,-1-1 0 0 0,13 4 0 0 0,2 1 0 0 0,1-3 0 0 0,2 3 0 0 0,1 0 0 0 0,-9-2 0 0 0,-12-3 0 0 0,-11-2 0 0 0,-9-1 0 0 0,-7-1 0 0 0,-4-1 0 0 0,-2 0 0 0 0,-1-1 0 0 0,-1 1 0 0 0,2-1 0 0 0,-1 1 0 0 0,2 0 0 0 0,-1 0 0 0 0,1 0 0 0 0,0 0 0 0 0,-4 0 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9155 18256 16383 0 0,'4'0'0'0'0,"6"0"0"0"0,6 0 0 0 0,5 0 0 0 0,3 0 0 0 0,1 0 0 0 0,2 0 0 0 0,1 0 0 0 0,-1 0 0 0 0,0 0 0 0 0,0 0 0 0 0,-1 0 0 0 0,1 0 0 0 0,-1 0 0 0 0,0 0 0 0 0,0 0 0 0 0,0 0 0 0 0,0 0 0 0 0,0 0 0 0 0,-4 4 0 0 0,-2 2 0 0 0,1 0 0 0 0,0 3 0 0 0,7 0 0 0 0,2-2 0 0 0,0-1 0 0 0,1-2 0 0 0,-2-2 0 0 0,-1-2 0 0 0,4 1 0 0 0,1-2 0 0 0,-1 1 0 0 0,-1 0 0 0 0,-2-1 0 0 0,-1 1 0 0 0,8 4 0 0 0,2 2 0 0 0,4 0 0 0 0,-2-2 0 0 0,-2 0 0 0 0,1-2 0 0 0,-1-1 0 0 0,0-1 0 0 0,4 0 0 0 0,-1 0 0 0 0,6 0 0 0 0,4-1 0 0 0,1 1 0 0 0,-2 0 0 0 0,-7 0 0 0 0,4-5 0 0 0,2 0 0 0 0,-2-1 0 0 0,-5 1 0 0 0,-1 2 0 0 0,2 1 0 0 0,-3 1 0 0 0,-3 1 0 0 0,-3-5 0 0 0,1 0 0 0 0,3-1 0 0 0,5 2 0 0 0,-1 1 0 0 0,-3 1 0 0 0,-4 1 0 0 0,1 1 0 0 0,4-5 0 0 0,-1-1 0 0 0,2-3 0 0 0,2-6 0 0 0,8 0 0 0 0,0 3 0 0 0,-1 4 0 0 0,-3 2 0 0 0,-6 3 0 0 0,-6 2 0 0 0,1 0 0 0 0,-2 2 0 0 0,3-1 0 0 0,-1 1 0 0 0,2 0 0 0 0,4-1 0 0 0,-1 0 0 0 0,2 0 0 0 0,-3 0 0 0 0,6 0 0 0 0,4 0 0 0 0,2 0 0 0 0,1 0 0 0 0,10 0 0 0 0,2 0 0 0 0,0 0 0 0 0,-3 5 0 0 0,6 1 0 0 0,1 4 0 0 0,1 0 0 0 0,2-1 0 0 0,3 2 0 0 0,1-1 0 0 0,2 3 0 0 0,-4-2 0 0 0,-10-2 0 0 0,-12-2 0 0 0,-9-3 0 0 0,-9-2 0 0 0,-5-2 0 0 0,-3 0 0 0 0,-1 0 0 0 0,-2-1 0 0 0,2 1 0 0 0,-5-1 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18283 18176 16383 0 0,'9'-9'0'0'0,"7"-3"0"0"0,10 1 0 0 0,5 2 0 0 0,10 3 0 0 0,17 2 0 0 0,6 2 0 0 0,7 1 0 0 0,4 5 0 0 0,-2 2 0 0 0,-5 1 0 0 0,5-2 0 0 0,-2-2 0 0 0,-8-1 0 0 0,-6 0 0 0 0,-9-2 0 0 0,-7 0 0 0 0,-7 0 0 0 0,0 0 0 0 0,-1 0 0 0 0,-2-1 0 0 0,2 1 0 0 0,5 0 0 0 0,1 0 0 0 0,1 0 0 0 0,4 0 0 0 0,8 0 0 0 0,3 0 0 0 0,2 0 0 0 0,0 0 0 0 0,-6 0 0 0 0,-2 0 0 0 0,-1 0 0 0 0,-3 0 0 0 0,-6 0 0 0 0,-5 0 0 0 0,-4 0 0 0 0,-2 0 0 0 0,-1 0 0 0 0,-2 0 0 0 0,0 0 0 0 0,0 0 0 0 0,1 0 0 0 0,4 0 0 0 0,6 0 0 0 0,1 0 0 0 0,4 0 0 0 0,-1 0 0 0 0,-3 0 0 0 0,1 0 0 0 0,-1 0 0 0 0,-3 0 0 0 0,7 0 0 0 0,0 0 0 0 0,7 0 0 0 0,-1 0 0 0 0,6 0 0 0 0,2 0 0 0 0,5 5 0 0 0,-3 0 0 0 0,-7 1 0 0 0,-3-1 0 0 0,-5-2 0 0 0,-5-1 0 0 0,0-1 0 0 0,-7 8 0 0 0,-3 3 0 0 0,2-1 0 0 0,1-2 0 0 0,-1 2 0 0 0,5-2 0 0 0,0 3 0 0 0,3 0 0 0 0,0-4 0 0 0,-2-1 0 0 0,2-4 0 0 0,4-1 0 0 0,-1-1 0 0 0,-3-1 0 0 0,-3 4 0 0 0,-3 1 0 0 0,-2 1 0 0 0,3 2 0 0 0,0 1 0 0 0,-1-1 0 0 0,-1-3 0 0 0,-1-1 0 0 0,-1-2 0 0 0,-2-1 0 0 0,1-1 0 0 0,3 0 0 0 0,2-1 0 0 0,4 1 0 0 0,-4 4 0 0 0,1 2 0 0 0,0-1 0 0 0,-1-1 0 0 0,2 0 0 0 0,0-2 0 0 0,4-1 0 0 0,3-1 0 0 0,0 0 0 0 0,-3 0 0 0 0,-8 0 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6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1508 13387 16383 0 0,'0'-4'0'0'0,"5"-7"0"0"0,5 0 0 0 0,6 1 0 0 0,4 2 0 0 0,4 3 0 0 0,6 2 0 0 0,3 1 0 0 0,0 2 0 0 0,3 0 0 0 0,5 0 0 0 0,-1 1 0 0 0,-2-1 0 0 0,-3 1 0 0 0,-4-1 0 0 0,-2 0 0 0 0,-1 0 0 0 0,-2 0 0 0 0,0 5 0 0 0,-1 0 0 0 0,1 1 0 0 0,-1-1 0 0 0,5-2 0 0 0,7 3 0 0 0,0 6 0 0 0,-1 0 0 0 0,-2-2 0 0 0,-2-3 0 0 0,-3-2 0 0 0,-1-2 0 0 0,-2-2 0 0 0,0 0 0 0 0,0-2 0 0 0,0 1 0 0 0,-1-1 0 0 0,1 1 0 0 0,0 0 0 0 0,4-1 0 0 0,2 1 0 0 0,0-4 0 0 0,-1-2 0 0 0,-2 0 0 0 0,-1 2 0 0 0,0 1 0 0 0,-2 1 0 0 0,0 1 0 0 0,-4 0 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1508 13784 16383 0 0,'9'0'0'0'0,"3"-4"0"0"0,4-2 0 0 0,12 0 0 0 0,6 2 0 0 0,6 1 0 0 0,6 0 0 0 0,7 2 0 0 0,5 1 0 0 0,0 0 0 0 0,0 0 0 0 0,-6 0 0 0 0,-2 1 0 0 0,-6-1 0 0 0,-2 0 0 0 0,-2 0 0 0 0,-5 0 0 0 0,-3 0 0 0 0,1 0 0 0 0,0 0 0 0 0,-1 0 0 0 0,-2 0 0 0 0,-1 0 0 0 0,-2 0 0 0 0,0 0 0 0 0,-1 0 0 0 0,0 0 0 0 0,0 0 0 0 0,-1 0 0 0 0,1 0 0 0 0,0 0 0 0 0,0 0 0 0 0,0 0 0 0 0,0 0 0 0 0,1 0 0 0 0,-1 0 0 0 0,-5-4 0 0 0,0-2 0 0 0,-5 0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7990 17092 16383 0 0,'0'0'0'0'0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17013 6509 16383 0 0,'-5'0'0'0'0,"-1"4"0"0"0,1 7 0 0 0,4 5 0 0 0,4 4 0 0 0,5 8 0 0 0,6 4 0 0 0,0 0 0 0 0,7 5 0 0 0,0-1 0 0 0,5-1 0 0 0,3 2 0 0 0,1-1 0 0 0,-1-2 0 0 0,-5-2 0 0 0,-2-7 0 0 0,-4 1 0 0 0,-6 1 0 0 0,-1 0 0 0 0,3 0 0 0 0,8 0 0 0 0,0 0 0 0 0,0-5 0 0 0,2-2 0 0 0,0-4 0 0 0,2-4 0 0 0,-5-1 0 0 0,-1-2 0 0 0,5 3 0 0 0,3-2 0 0 0,1-2 0 0 0,0-2 0 0 0,-1-3 0 0 0,0-1 0 0 0,3-2 0 0 0,2 0 0 0 0,-5 0 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16880 6985 16383 0 0,'-4'0'0'0'0,"-2"4"0"0"0,0 7 0 0 0,2 5 0 0 0,5 4 0 0 0,7 0 0 0 0,3-1 0 0 0,7-2 0 0 0,6 0 0 0 0,3 1 0 0 0,2-1 0 0 0,4-1 0 0 0,1 3 0 0 0,0-3 0 0 0,2 1 0 0 0,0 2 0 0 0,-2-3 0 0 0,-6 1 0 0 0,-5-3 0 0 0,0-3 0 0 0,4-4 0 0 0,6-3 0 0 0,2-7 0 0 0,0-2 0 0 0,-6-6 0 0 0,-4-4 0 0 0,-6-1 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16775 6508 16383 0 0,'4'0'0'0'0,"6"0"0"0"0,11 0 0 0 0,5 0 0 0 0,8 0 0 0 0,2-4 0 0 0,0-2 0 0 0,2 0 0 0 0,4 2 0 0 0,-1 1 0 0 0,-3 1 0 0 0,-3 1 0 0 0,1 0 0 0 0,-1 1 0 0 0,-3 0 0 0 0,-1 1 0 0 0,2-1 0 0 0,1 0 0 0 0,-2 0 0 0 0,-2 0 0 0 0,-5 5 0 0 0,-3 1 0 0 0,-5 4 0 0 0,-2 5 0 0 0,7 4 0 0 0,-1 3 0 0 0,-5 3 0 0 0,1-3 0 0 0,-4-1 0 0 0,-3 0 0 0 0,1 2 0 0 0,-2 0 0 0 0,-2 6 0 0 0,-3 7 0 0 0,-1 2 0 0 0,-1-2 0 0 0,-2-6 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22331 8810 16383 0 0,'0'-4'0'0'0,"4"-2"0"0"0,7 0 0 0 0,9 2 0 0 0,6 1 0 0 0,13 1 0 0 0,7 0 0 0 0,2 2 0 0 0,0 0 0 0 0,6 0 0 0 0,3 0 0 0 0,-4 1 0 0 0,2-1 0 0 0,-4 4 0 0 0,-1 7 0 0 0,-10 5 0 0 0,-7 0 0 0 0,-8 2 0 0 0,-6 2 0 0 0,-4 2 0 0 0,-2 7 0 0 0,3 2 0 0 0,-3 9 0 0 0,-2 3 0 0 0,-4-2 0 0 0,1-3 0 0 0,0-4 0 0 0,-1-3 0 0 0,-3-3 0 0 0,-1-1 0 0 0,-11-1 0 0 0,-3-5 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22382 8784 16383 0 0,'4'0'0'0'0,"2"5"0"0"0,0 9 0 0 0,-2 8 0 0 0,0 4 0 0 0,-2 3 0 0 0,-1 0 0 0 0,-5 8 0 0 0,-2 8 0 0 0,-5 0 0 0 0,-4 1 0 0 0,-4 2 0 0 0,-8-7 0 0 0,0 2 0 0 0,1-1 0 0 0,5-3 0 0 0,5-5 0 0 0,7-2 0 0 0,12-8 0 0 0,11-3 0 0 0,8-5 0 0 0,3-6 0 0 0,12 1 0 0 0,9-2 0 0 0,4-3 0 0 0,-1-2 0 0 0,-5-1 0 0 0,4-2 0 0 0,-2-1 0 0 0,-4-1 0 0 0,-6-3 0 0 0,-7-7 0 0 0,-6-1 0 0 0,-6-3 0 0 0,-1-3 0 0 0,0-4 0 0 0,-2-1 0 0 0,-3-3 0 0 0,-4 0 0 0 0,-3-1 0 0 0,-2 1 0 0 0,-2-1 0 0 0,0 0 0 0 0,-1 1 0 0 0,1 0 0 0 0,-1-1 0 0 0,1 1 0 0 0,-5 4 0 0 0,-10 7 0 0 0,-7 5 0 0 0,-13 4 0 0 0,-10 4 0 0 0,-1 1 0 0 0,2 2 0 0 0,5 0 0 0 0,9 5 0 0 0,9 5 0 0 0,8 6 0 0 0,11 4 0 0 0,15-2 0 0 0,5 1 0 0 0,8-3 0 0 0,14 0 0 0 0,3-3 0 0 0,5-4 0 0 0,-3-4 0 0 0,1-2 0 0 0,-4-3 0 0 0,-4 0 0 0 0,-4-2 0 0 0,-3 0 0 0 0,-3 1 0 0 0,-6 4 0 0 0,-7 5 0 0 0,-10 3 0 0 0,-6 11 0 0 0,-8 7 0 0 0,-6 7 0 0 0,-9 6 0 0 0,-6 0 0 0 0,-2 2 0 0 0,0 2 0 0 0,2-7 0 0 0,5-6 0 0 0,2-8 0 0 0,2-10 0 0 0,-6-6 0 0 0,-2-6 0 0 0,0-3 0 0 0,-1-2 0 0 0,1 0 0 0 0,2-1 0 0 0,4-4 0 0 0,-2-1 0 0 0,2-8 0 0 0,2-2 0 0 0,-1 2 0 0 0,-5 4 0 0 0,-2 4 0 0 0,-2 2 0 0 0,1 3 0 0 0,1-3 0 0 0,14 0 0 0 0,24 0 0 0 0,18 1 0 0 0,14 1 0 0 0,17 2 0 0 0,17 0 0 0 0,10 1 0 0 0,-2 0 0 0 0,-6 0 0 0 0,-7 0 0 0 0,-10 1 0 0 0,-8 3 0 0 0,-7 2 0 0 0,-8 0 0 0 0,-5-2 0 0 0,-3-5 0 0 0,-8-7 0 0 0,-2-7 0 0 0,-4-5 0 0 0,-5-4 0 0 0,-5-6 0 0 0,-2-3 0 0 0,-2 0 0 0 0,-6-4 0 0 0,-1 1 0 0 0,-6 1 0 0 0,1-6 0 0 0,-3-5 0 0 0,1 0 0 0 0,-1 4 0 0 0,1 10 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2302 14579 16383 0 0,'4'0'0'0'0,"7"0"0"0"0,5 0 0 0 0,4 0 0 0 0,4 0 0 0 0,2 0 0 0 0,1 0 0 0 0,0 0 0 0 0,0 0 0 0 0,0 0 0 0 0,0 0 0 0 0,0 0 0 0 0,-1 0 0 0 0,0 0 0 0 0,0 0 0 0 0,0 0 0 0 0,1 0 0 0 0,-1 0 0 0 0,0 0 0 0 0,0 0 0 0 0,0 0 0 0 0,0 0 0 0 0,0 4 0 0 0,0 2 0 0 0,0 0 0 0 0,1-2 0 0 0,-1-1 0 0 0,0-1 0 0 0,0-1 0 0 0,0 0 0 0 0,0-1 0 0 0,0 0 0 0 0,0-1 0 0 0,1 1 0 0 0,-1 0 0 0 0,0 0 0 0 0,0 0 0 0 0,0 0 0 0 0,0 0 0 0 0,0 0 0 0 0,1 0 0 0 0,-1 0 0 0 0,0 0 0 0 0,0 0 0 0 0,0 0 0 0 0,0 0 0 0 0,0 0 0 0 0,0 0 0 0 0,1 0 0 0 0,-1 0 0 0 0,0 0 0 0 0,0 0 0 0 0,0 0 0 0 0,0 0 0 0 0,0 0 0 0 0,1 0 0 0 0,-1 0 0 0 0,0 0 0 0 0,0 0 0 0 0,0 0 0 0 0,0 0 0 0 0,5 0 0 0 0,1 0 0 0 0,-5 0 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3600 16140 16383 0 0,'-5'0'0'0'0,"-10"0"0"0"0,-15 4 0 0 0,-13 2 0 0 0,-11 4 0 0 0,-6 0 0 0 0,-6-1 0 0 0,-5 2 0 0 0,1 0 0 0 0,3-3 0 0 0,4 2 0 0 0,0-1 0 0 0,5-2 0 0 0,9-1 0 0 0,8-3 0 0 0,7-2 0 0 0,4 0 0 0 0,4-1 0 0 0,-4 0 0 0 0,-1-1 0 0 0,1 1 0 0 0,1 0 0 0 0,1-1 0 0 0,0 1 0 0 0,-3 0 0 0 0,-1 0 0 0 0,0 0 0 0 0,1 0 0 0 0,2 0 0 0 0,1 0 0 0 0,-3 0 0 0 0,-2 0 0 0 0,2 0 0 0 0,0 0 0 0 0,2 0 0 0 0,1 0 0 0 0,1 0 0 0 0,1 0 0 0 0,0 0 0 0 0,0 0 0 0 0,0 0 0 0 0,0 0 0 0 0,0 0 0 0 0,0 0 0 0 0,-4 0 0 0 0,-2 0 0 0 0,0 0 0 0 0,1 0 0 0 0,2 5 0 0 0,1 0 0 0 0,0 1 0 0 0,2-1 0 0 0,4 2 0 0 0,2 1 0 0 0,0-1 0 0 0,-2-2 0 0 0,0-2 0 0 0,-2-1 0 0 0,-1-1 0 0 0,4-1 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8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1455 17409 16383 0 0,'0'4'0'0'0,"9"2"0"0"0,7 0 0 0 0,10 3 0 0 0,5 0 0 0 0,2-2 0 0 0,-1-1 0 0 0,-1-2 0 0 0,-1-2 0 0 0,-1-2 0 0 0,-2 1 0 0 0,-1-2 0 0 0,1 1 0 0 0,3 0 0 0 0,2-1 0 0 0,-1 1 0 0 0,0 0 0 0 0,-2 0 0 0 0,-1 0 0 0 0,-1 0 0 0 0,0 0 0 0 0,-1-9 0 0 0,0-3 0 0 0,0 1 0 0 0,-1 2 0 0 0,1 2 0 0 0,0 3 0 0 0,0 2 0 0 0,1-3 0 0 0,-1-1 0 0 0,0 1 0 0 0,0 1 0 0 0,0 1 0 0 0,-4-3 0 0 0,2-5 0 0 0,3-1 0 0 0,0 2 0 0 0,1 2 0 0 0,3 3 0 0 0,2 2 0 0 0,0 2 0 0 0,-2 1 0 0 0,-2 5 0 0 0,0 1 0 0 0,2 0 0 0 0,2-1 0 0 0,-2-1 0 0 0,0-2 0 0 0,-2-1 0 0 0,-1 0 0 0 0,-1-1 0 0 0,-1-1 0 0 0,0 1 0 0 0,0 0 0 0 0,0 0 0 0 0,0-1 0 0 0,0 1 0 0 0,0 0 0 0 0,0 0 0 0 0,0 0 0 0 0,0 0 0 0 0,0 0 0 0 0,0 0 0 0 0,0 0 0 0 0,-4 5 0 0 0,-2 1 0 0 0,1-1 0 0 0,0 0 0 0 0,2-2 0 0 0,1-1 0 0 0,2-1 0 0 0,-1 0 0 0 0,1-1 0 0 0,1-1 0 0 0,-1 1 0 0 0,0 0 0 0 0,1 0 0 0 0,-1 0 0 0 0,0-1 0 0 0,0 1 0 0 0,1 0 0 0 0,-6 0 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79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2249 18413 16383 0 0,'4'0'0'0'0,"11"0"0"0"0,7 0 0 0 0,9 0 0 0 0,3 0 0 0 0,1-4 0 0 0,-2-2 0 0 0,-2 0 0 0 0,-1 2 0 0 0,-2 1 0 0 0,-1-4 0 0 0,0 0 0 0 0,-1 1 0 0 0,-1-3 0 0 0,6 0 0 0 0,0 2 0 0 0,1 1 0 0 0,-2 3 0 0 0,0 1 0 0 0,-2 1 0 0 0,-1 1 0 0 0,0 0 0 0 0,-1 1 0 0 0,0-1 0 0 0,0 1 0 0 0,-1-1 0 0 0,1 0 0 0 0,0 0 0 0 0,0 0 0 0 0,1 0 0 0 0,-1 0 0 0 0,0 0 0 0 0,0 0 0 0 0,0 0 0 0 0,0 0 0 0 0,0 0 0 0 0,0 0 0 0 0,1 0 0 0 0,-1 0 0 0 0,0 0 0 0 0,0 0 0 0 0,0 0 0 0 0,0 0 0 0 0,0 0 0 0 0,1 0 0 0 0,-1 0 0 0 0,4 0 0 0 0,2-4 0 0 0,0-2 0 0 0,-1 0 0 0 0,-2 1 0 0 0,-1 2 0 0 0,-1 1 0 0 0,4-3 0 0 0,1-2 0 0 0,0 2 0 0 0,-2 0 0 0 0,0 2 0 0 0,-2 2 0 0 0,-1 0 0 0 0,-1 0 0 0 0,0 2 0 0 0,0-1 0 0 0,0 0 0 0 0,0 0 0 0 0,0 0 0 0 0,0 1 0 0 0,0-1 0 0 0,0 0 0 0 0,0 0 0 0 0,0 0 0 0 0,0 0 0 0 0,0 0 0 0 0,1 0 0 0 0,-1 0 0 0 0,0 0 0 0 0,0 0 0 0 0,-4 0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2275 17514 16383 0 0,'5'0'0'0'0,"5"0"0"0"0,6 0 0 0 0,5 0 0 0 0,2-4 0 0 0,3-2 0 0 0,1 0 0 0 0,-4-3 0 0 0,-2 0 0 0 0,1 2 0 0 0,0 1 0 0 0,1 2 0 0 0,2 2 0 0 0,-5-3 0 0 0,0-1 0 0 0,1 1 0 0 0,0 0 0 0 0,3 3 0 0 0,0 0 0 0 0,1 1 0 0 0,1 1 0 0 0,0 0 0 0 0,1 0 0 0 0,-1 0 0 0 0,0 1 0 0 0,1-1 0 0 0,-1 0 0 0 0,0 0 0 0 0,0 0 0 0 0,0 0 0 0 0,1 0 0 0 0,-1 0 0 0 0,0 0 0 0 0,0 0 0 0 0,0 0 0 0 0,0 0 0 0 0,0 0 0 0 0,0 0 0 0 0,1 0 0 0 0,-1 0 0 0 0,0 0 0 0 0,0 0 0 0 0,0 0 0 0 0,0 0 0 0 0,0 0 0 0 0,0 0 0 0 0,1 0 0 0 0,-1 0 0 0 0,0 0 0 0 0,0 0 0 0 0,-4 0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9710 16960 16383 0 0,'5'0'0'0'0,"5"0"0"0"0,5 0 0 0 0,1 0 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1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4498 12065 16383 0 0,'4'0'0'0'0,"11"0"0"0"0,3 4 0 0 0,2 2 0 0 0,3 4 0 0 0,1 5 0 0 0,2 5 0 0 0,4 2 0 0 0,7-2 0 0 0,2-4 0 0 0,-3 0 0 0 0,-1 0 0 0 0,-4-1 0 0 0,3 1 0 0 0,0-3 0 0 0,-2-2 0 0 0,-2 0 0 0 0,-1-2 0 0 0,-6 3 0 0 0,-2-1 0 0 0,0-2 0 0 0,0-3 0 0 0,6-3 0 0 0,-1 8 0 0 0,-2 1 0 0 0,0 0 0 0 0,1-4 0 0 0,0-2 0 0 0,5-2 0 0 0,6-3 0 0 0,2 0 0 0 0,-2-1 0 0 0,-2-1 0 0 0,-3 1 0 0 0,-1-1 0 0 0,-3-3 0 0 0,0-3 0 0 0,-1-3 0 0 0,0 0 0 0 0,-1 1 0 0 0,1 2 0 0 0,0 3 0 0 0,0-3 0 0 0,-5-4 0 0 0,-1-1 0 0 0,1 2 0 0 0,0-2 0 0 0,2-3 0 0 0,1-8 0 0 0,1 0 0 0 0,1 3 0 0 0,-4 2 0 0 0,-2 3 0 0 0,-3 0 0 0 0,-2 2 0 0 0,3 4 0 0 0,6 3 0 0 0,8 3 0 0 0,4 1 0 0 0,-1 2 0 0 0,-1 1 0 0 0,-3-1 0 0 0,-1 1 0 0 0,-7-1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4842 12012 16383 0 0,'4'0'0'0'0,"16"5"0"0"0,12 5 0 0 0,10 1 0 0 0,7 4 0 0 0,8 3 0 0 0,17 3 0 0 0,4-1 0 0 0,3-1 0 0 0,1-3 0 0 0,-10-4 0 0 0,-7-5 0 0 0,-11-2 0 0 0,-10-4 0 0 0,-4 0 0 0 0,-3-2 0 0 0,-5-4 0 0 0,-3-2 0 0 0,-1-4 0 0 0,-2 0 0 0 0,-1-2 0 0 0,1 0 0 0 0,-5-1 0 0 0,-2 1 0 0 0,-3 3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3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3572 12515 16383 0 0,'9'0'0'0'0,"7"0"0"0"0,6 0 0 0 0,7 0 0 0 0,4 0 0 0 0,9 0 0 0 0,3 0 0 0 0,-3 0 0 0 0,-4 0 0 0 0,-3 0 0 0 0,-4 0 0 0 0,-3 0 0 0 0,-1 0 0 0 0,-1 0 0 0 0,-1 0 0 0 0,1 0 0 0 0,-1 0 0 0 0,1 0 0 0 0,4 0 0 0 0,2 0 0 0 0,4 0 0 0 0,0 0 0 0 0,-1 0 0 0 0,-2 0 0 0 0,-3 0 0 0 0,-1 0 0 0 0,-2 0 0 0 0,4 0 0 0 0,1 4 0 0 0,-1 2 0 0 0,4 0 0 0 0,0-2 0 0 0,-2 0 0 0 0,-1-2 0 0 0,-2-1 0 0 0,-2-1 0 0 0,-6 5 0 0 0,3 0 0 0 0,1 1 0 0 0,-3-2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8731 12118 16383 0 0,'5'0'0'0'0,"1"4"0"0"0,4 2 0 0 0,5 0 0 0 0,4-2 0 0 0,-1 4 0 0 0,5 0 0 0 0,4-1 0 0 0,-4 2 0 0 0,0 0 0 0 0,-5 3 0 0 0,-1-1 0 0 0,2-2 0 0 0,1-2 0 0 0,2-3 0 0 0,6-2 0 0 0,3-1 0 0 0,1-1 0 0 0,-1-1 0 0 0,-2 1 0 0 0,0-1 0 0 0,-6 1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11615 12012 16383 0 0,'5'0'0'0'0,"14"0"0"0"0,9 0 0 0 0,3 5 0 0 0,2 0 0 0 0,0 1 0 0 0,-3-1 0 0 0,0-2 0 0 0,-2-1 0 0 0,-1-1 0 0 0,-1-1 0 0 0,1 5 0 0 0,-2 1 0 0 0,1-1 0 0 0,-4-1 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6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14817 11986 16383 0 0,'4'0'0'0'0,"11"4"0"0"0,7 2 0 0 0,8 0 0 0 0,5 3 0 0 0,-1 0 0 0 0,0-2 0 0 0,-7 3 0 0 0,-3 0 0 0 0,-2 2 0 0 0,1-1 0 0 0,0 3 0 0 0,1-2 0 0 0,0 2 0 0 0,2 3 0 0 0,0-1 0 0 0,-5 0 0 0 0,-1-1 0 0 0,-3-5 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17542 11906 16383 0 0,'9'0'0'0'0,"7"5"0"0"0,10 5 0 0 0,1 6 0 0 0,-1 0 0 0 0,1-2 0 0 0,-5 0 0 0 0,3 2 0 0 0,2-1 0 0 0,0 2 0 0 0,-4 1 0 0 0,-1 3 0 0 0,-1-3 0 0 0,-3 1 0 0 0,4-4 0 0 0,7 1 0 0 0,-2 2 0 0 0,5-3 0 0 0,-5 2 0 0 0,-1-3 0 0 0,-2-4 0 0 0,1-3 0 0 0,-5 6 0 0 0,-1 0 0 0 0,1-1 0 0 0,1-3 0 0 0,-3 1 0 0 0,-4-1 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11694 12515 16383 0 0,'0'9'0'0'0,"0"7"0"0"0,-4 1 0 0 0,-2 2 0 0 0,-4-2 0 0 0,-1 1 0 0 0,2 1 0 0 0,3 2 0 0 0,6-3 0 0 0,8-4 0 0 0,7-4 0 0 0,9-5 0 0 0,6-2 0 0 0,2-2 0 0 0,0-1 0 0 0,-1-1 0 0 0,-2 0 0 0 0,-5 0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12012 12541 16383 0 0,'0'5'0'0'0,"0"5"0"0"0,0 6 0 0 0,0 5 0 0 0,0 2 0 0 0,0 3 0 0 0,0 1 0 0 0,0 0 0 0 0,0 0 0 0 0,0 1 0 0 0,0-2 0 0 0,0 1 0 0 0,0-1 0 0 0,0 5 0 0 0,0 1 0 0 0,0-5 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13149 12594 16383 0 0,'0'5'0'0'0,"-4"1"0"0"0,-2 4 0 0 0,0 4 0 0 0,-3 10 0 0 0,0 5 0 0 0,1 1 0 0 0,3 1 0 0 0,1-1 0 0 0,2-1 0 0 0,1 3 0 0 0,5-3 0 0 0,7-7 0 0 0,5-3 0 0 0,5-4 0 0 0,3-5 0 0 0,7-4 0 0 0,2-12 0 0 0,0-6 0 0 0,-6-4 0 0 0,-2 1 0 0 0,-7-3 0 0 0,-5-2 0 0 0,-1 3 0 0 0,-2-1 0 0 0,5-2 0 0 0,6-1 0 0 0,3 2 0 0 0,-3 1 0 0 0,-4-2 0 0 0,-1 3 0 0 0,-4-1 0 0 0,2 0 0 0 0,-3 6 0 0 0,-2 9 0 0 0,-3 11 0 0 0,-3 8 0 0 0,-2 5 0 0 0,0 4 0 0 0,-2 3 0 0 0,1 0 0 0 0,-1 0 0 0 0,5-1 0 0 0,6 1 0 0 0,2-1 0 0 0,2-5 0 0 0,4-6 0 0 0,3-6 0 0 0,3-4 0 0 0,1-4 0 0 0,-3-6 0 0 0,-1-3 0 0 0,0 0 0 0 0,1 2 0 0 0,-3 0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11959 16960 16383 0 0,'5'0'0'0'0,"5"0"0"0"0,5 0 0 0 0,5 0 0 0 0,3 0 0 0 0,-2 0 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15265 12594 16383 0 0,'-5'0'0'0'0,"-1"9"0"0"0,-8 12 0 0 0,-3 11 0 0 0,-1 0 0 0 0,1-1 0 0 0,3-1 0 0 0,10-6 0 0 0,9-2 0 0 0,8-5 0 0 0,2-2 0 0 0,8-2 0 0 0,-1 0 0 0 0,1 3 0 0 0,1-1 0 0 0,-4 1 0 0 0,4-3 0 0 0,-3 2 0 0 0,0 2 0 0 0,-3 3 0 0 0,-6 3 0 0 0,1 1 0 0 0,-3 2 0 0 0,-7 0 0 0 0,-13 0 0 0 0,-14-3 0 0 0,-7-7 0 0 0,-2-6 0 0 0,-1-4 0 0 0,1-3 0 0 0,2-3 0 0 0,2-5 0 0 0,1-2 0 0 0,6-4 0 0 0,1-1 0 0 0,5 3 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15607 12515 16383 0 0,'-9'0'0'0'0,"-7"0"0"0"0,-6 0 0 0 0,-3 0 0 0 0,-2 0 0 0 0,0 0 0 0 0,3 4 0 0 0,2 2 0 0 0,1 0 0 0 0,-2-2 0 0 0,0 0 0 0 0,3-2 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16716 12673 16383 0 0,'-5'0'0'0'0,"-5"0"0"0"0,-10 0 0 0 0,-7 0 0 0 0,-7 0 0 0 0,-2 0 0 0 0,-4 0 0 0 0,-4 0 0 0 0,1 0 0 0 0,3 0 0 0 0,4 4 0 0 0,9 7 0 0 0,8 5 0 0 0,3 0 0 0 0,4 6 0 0 0,1 0 0 0 0,-4 0 0 0 0,2 1 0 0 0,2 0 0 0 0,4 2 0 0 0,3 1 0 0 0,1 4 0 0 0,3 2 0 0 0,4 0 0 0 0,7-1 0 0 0,14-6 0 0 0,8-7 0 0 0,3-7 0 0 0,4-5 0 0 0,-1-3 0 0 0,-2-3 0 0 0,-3-1 0 0 0,-3 0 0 0 0,-2-1 0 0 0,-2 1 0 0 0,-1 0 0 0 0,0 1 0 0 0,0 0 0 0 0,-1 0 0 0 0,1 0 0 0 0,0 0 0 0 0,0 0 0 0 0,0 0 0 0 0,4 0 0 0 0,7-5 0 0 0,-4-5 0 0 0,-7-10 0 0 0,-4-7 0 0 0,-1-7 0 0 0,-4-6 0 0 0,-4-2 0 0 0,-2 3 0 0 0,-1-2 0 0 0,2-2 0 0 0,7 1 0 0 0,1 4 0 0 0,2 9 0 0 0,-4 12 0 0 0,0 19 0 0 0,-3 14 0 0 0,0 17 0 0 0,-2 7 0 0 0,-3 6 0 0 0,0 0 0 0 0,4-4 0 0 0,-1-4 0 0 0,-2-5 0 0 0,1-7 0 0 0,2-9 0 0 0,5-7 0 0 0,2-9 0 0 0,3-10 0 0 0,1-3 0 0 0,-3-4 0 0 0,-1-8 0 0 0,-4-9 0 0 0,-5-4 0 0 0,-5 1 0 0 0,-3 2 0 0 0,2 11 0 0 0,4 22 0 0 0,6 17 0 0 0,3 9 0 0 0,0 5 0 0 0,4 2 0 0 0,-1 5 0 0 0,0-5 0 0 0,1-7 0 0 0,-4-3 0 0 0,5-6 0 0 0,1-2 0 0 0,2-2 0 0 0,0-3 0 0 0,1-4 0 0 0,-5-7 0 0 0,-7-7 0 0 0,-1-3 0 0 0,2 2 0 0 0,-3-3 0 0 0,-4-8 0 0 0,-3-4 0 0 0,-3-12 0 0 0,-2-9 0 0 0,-1-4 0 0 0,-2-4 0 0 0,-8-18 0 0 0,-4 2 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17725 12435 16383 0 0,'-9'0'0'0'0,"-12"5"0"0"0,-6 5 0 0 0,-4 6 0 0 0,-1 5 0 0 0,6 7 0 0 0,6 8 0 0 0,7 2 0 0 0,6 0 0 0 0,4 1 0 0 0,7 0 0 0 0,3-4 0 0 0,0-2 0 0 0,3-3 0 0 0,0-2 0 0 0,3-1 0 0 0,-1-1 0 0 0,7-1 0 0 0,4-4 0 0 0,3-1 0 0 0,1-4 0 0 0,1-5 0 0 0,-1-5 0 0 0,1-2 0 0 0,-1-3 0 0 0,4-5 0 0 0,-3-7 0 0 0,-2-2 0 0 0,-1-2 0 0 0,0-4 0 0 0,4-3 0 0 0,7-2 0 0 0,1-1 0 0 0,-2-1 0 0 0,-1-1 0 0 0,-3 0 0 0 0,-6 0 0 0 0,-3 5 0 0 0,-1 2 0 0 0,0-1 0 0 0,2-1 0 0 0,1-1 0 0 0,0-1 0 0 0,-3-1 0 0 0,-5 8 0 0 0,-6 17 0 0 0,-4 16 0 0 0,-8 19 0 0 0,-8 17 0 0 0,-2 4 0 0 0,1 1 0 0 0,2-4 0 0 0,3-7 0 0 0,2-2 0 0 0,6-9 0 0 0,13-11 0 0 0,6-13 0 0 0,11-13 0 0 0,2-11 0 0 0,1-12 0 0 0,-5-6 0 0 0,-4-11 0 0 0,-2-8 0 0 0,-5 1 0 0 0,-5 4 0 0 0,-6 1 0 0 0,-4 3 0 0 0,2 5 0 0 0,0 16 0 0 0,3 17 0 0 0,1 13 0 0 0,2 14 0 0 0,4 3 0 0 0,4 1 0 0 0,2 5 0 0 0,-1 1 0 0 0,-1-6 0 0 0,1-6 0 0 0,1-8 0 0 0,1-6 0 0 0,11-5 0 0 0,3-2 0 0 0,1-2 0 0 0,-3 0 0 0 0,-7-1 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19473 12196 16383 0 0,'0'14'0'0'0,"5"26"0"0"0,10 24 0 0 0,15 23 0 0 0,17 20 0 0 0,5 9 0 0 0,1 7 0 0 0,2 0 0 0 0,0-11 0 0 0,-5-21 0 0 0,-11-17 0 0 0,-12-30 0 0 0,-11-35 0 0 0,-8-29 0 0 0,-5-28 0 0 0,-3-20 0 0 0,-2-16 0 0 0,-1-11 0 0 0,1 2 0 0 0,1 11 0 0 0,4-1 0 0 0,2 3 0 0 0,0 12 0 0 0,4 12 0 0 0,5 12 0 0 0,-1 0 0 0 0,3 3 0 0 0,3-1 0 0 0,-2 3 0 0 0,0 3 0 0 0,3 4 0 0 0,-3 7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20843 12065 16383 0 0,'-4'0'0'0'0,"-7"0"0"0"0,-5 4 0 0 0,-4 2 0 0 0,-4 4 0 0 0,-2 1 0 0 0,0 2 0 0 0,-2 4 0 0 0,-3 3 0 0 0,-7 8 0 0 0,0 3 0 0 0,1 18 0 0 0,3 10 0 0 0,2 0 0 0 0,3 7 0 0 0,6-3 0 0 0,2 1 0 0 0,6-6 0 0 0,4-9 0 0 0,4-3 0 0 0,4 0 0 0 0,2-5 0 0 0,2-4 0 0 0,-1-4 0 0 0,2-3 0 0 0,-2-2 0 0 0,1-2 0 0 0,0-1 0 0 0,3-4 0 0 0,11-6 0 0 0,12-5 0 0 0,14-5 0 0 0,4-3 0 0 0,0-2 0 0 0,1-10 0 0 0,-4-7 0 0 0,1-10 0 0 0,-7-5 0 0 0,-1-1 0 0 0,-7 0 0 0 0,-3 1 0 0 0,-6-2 0 0 0,-2 0 0 0 0,-3 1 0 0 0,-5 2 0 0 0,-4 2 0 0 0,3 5 0 0 0,3 8 0 0 0,9 1 0 0 0,10 4 0 0 0,9 3 0 0 0,-2-1 0 0 0,-12 1 0 0 0,-15 2 0 0 0,-13 1 0 0 0,-15 3 0 0 0,-10 0 0 0 0,-3 2 0 0 0,-2 0 0 0 0,1 0 0 0 0,1 1 0 0 0,-3-1 0 0 0,0 0 0 0 0,6 1 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21535 12118 16383 0 0,'-4'4'0'0'0,"-7"2"0"0"0,0 4 0 0 0,-4 10 0 0 0,1 5 0 0 0,-1-1 0 0 0,2 3 0 0 0,-2-1 0 0 0,2-2 0 0 0,3 0 0 0 0,-1 0 0 0 0,1 0 0 0 0,3 1 0 0 0,2 1 0 0 0,2 0 0 0 0,2 0 0 0 0,0 0 0 0 0,1 5 0 0 0,1 1 0 0 0,4-5 0 0 0,1-2 0 0 0,0-1 0 0 0,-1-1 0 0 0,3-3 0 0 0,0-1 0 0 0,3-4 0 0 0,4 0 0 0 0,4 2 0 0 0,-1 2 0 0 0,1 3 0 0 0,-3 2 0 0 0,0-4 0 0 0,2-4 0 0 0,2-5 0 0 0,3-10 0 0 0,-4-13 0 0 0,1-13 0 0 0,-4-8 0 0 0,-5-6 0 0 0,-3-2 0 0 0,-4 3 0 0 0,-3 2 0 0 0,0 4 0 0 0,3 6 0 0 0,1 4 0 0 0,4 6 0 0 0,1 1 0 0 0,7 2 0 0 0,5 0 0 0 0,4 2 0 0 0,1 3 0 0 0,-7 2 0 0 0,-13 3 0 0 0,-11 1 0 0 0,-10 2 0 0 0,-7 0 0 0 0,-4 1 0 0 0,-7-1 0 0 0,-2 1 0 0 0,5-5 0 0 0,6-2 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21590 12065 16383 0 0,'4'0'0'0'0,"7"0"0"0"0,5 0 0 0 0,4 0 0 0 0,0 4 0 0 0,-1 2 0 0 0,3 0 0 0 0,0-1 0 0 0,-2 2 0 0 0,-5 1 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17727 12409 16383 0 0,'5'0'0'0'0,"0"4"0"0"0,6 2 0 0 0,3 0 0 0 0,1 3 0 0 0,2 5 0 0 0,2-1 0 0 0,3 3 0 0 0,-3-2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18362 12409 16383 0 0,'0'9'0'0'0,"0"7"0"0"0,0 6 0 0 0,0 7 0 0 0,0 4 0 0 0,0 1 0 0 0,0-6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13653 16986 16383 0 0,'4'0'0'0'0,"10"0"0"0"0,8 0 0 0 0,3 0 0 0 0,3 0 0 0 0,0 0 0 0 0,0 0 0 0 0,0 0 0 0 0,3 0 0 0 0,-3 0 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18600 12356 16383 0 0,'0'4'0'0'0,"0"7"0"0"0,0 9 0 0 0,0 7 0 0 0,0 2 0 0 0,0 1 0 0 0,0 0 0 0 0,0 0 0 0 0,0-2 0 0 0,0-5 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21111 12143 16383 0 0,'-4'0'0'0'0,"-6"0"0"0"0,-6 0 0 0 0,0-4 0 0 0,-2-7 0 0 0,-2-5 0 0 0,-3 0 0 0 0,4-2 0 0 0,-1 3 0 0 0,0 3 0 0 0,3 4 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19447 12118 16383 0 0,'4'4'0'0'0,"7"11"0"0"0,0 3 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11986 12409 16383 0 0,'0'0'0'0'0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12038 12963 16383 0 0,'-5'0'0'0'0,"-5"0"0"0"0,-1-4 0 0 0,0-7 0 0 0,4-5 0 0 0,1-4 0 0 0,3-4 0 0 0,2-2 0 0 0,0 4 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11986 12409 16383 0 0,'0'4'0'0'0,"0"7"0"0"0,0 5 0 0 0,0 4 0 0 0,0 4 0 0 0,0 2 0 0 0,0 1 0 0 0,0-5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11827 12726 16383 0 0,'4'0'0'0'0,"7"0"0"0"0,0 0 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16193 15346 16383 0 0,'4'0'0'0'0,"2"4"0"0"0,-1 7 0 0 0,4 5 0 0 0,1 4 0 0 0,2 4 0 0 0,-1 6 0 0 0,3 3 0 0 0,7 4 0 0 0,10 14 0 0 0,3 7 0 0 0,1 3 0 0 0,-2-5 0 0 0,-5-3 0 0 0,-4-6 0 0 0,-2-2 0 0 0,1 0 0 0 0,0-3 0 0 0,-4-4 0 0 0,-4-5 0 0 0,-6-7 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16399 15769 16383 0 0,'-4'0'0'0'0,"-7"0"0"0"0,-9 0 0 0 0,-7 0 0 0 0,-2 5 0 0 0,-1 5 0 0 0,-5 6 0 0 0,-4 4 0 0 0,3 4 0 0 0,4 2 0 0 0,8 1 0 0 0,3-4 0 0 0,5-2 0 0 0,1-4 0 0 0,3-1 0 0 0,3 2 0 0 0,-1-2 0 0 0,2 0 0 0 0,1 2 0 0 0,-6-2 0 0 0,-2-4 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16854 16139 16383 0 0,'0'-4'0'0'0,"0"-2"0"0"0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16034 16986 16383 0 0,'4'0'0'0'0,"6"0"0"0"0,6 0 0 0 0,4 0 0 0 0,12 0 0 0 0,13 0 0 0 0,-1 0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16828 16034 16383 0 0,'0'4'0'0'0,"0"7"0"0"0,0 5 0 0 0,0 4 0 0 0,0 4 0 0 0,0 2 0 0 0,0 0 0 0 0,0 2 0 0 0,0-1 0 0 0,0-4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21087 15478 16383 0 0,'5'9'0'0'0,"5"7"0"0"0,6 6 0 0 0,5 7 0 0 0,7 4 0 0 0,-1 1 0 0 0,0 3 0 0 0,-6-1 0 0 0,-5-1 0 0 0,-6-2 0 0 0,0 2 0 0 0,2-6 0 0 0,0 3 0 0 0,2-1 0 0 0,-2-1 0 0 0,2 3 0 0 0,3 1 0 0 0,3-1 0 0 0,-1 2 0 0 0,-5 1 0 0 0,0-3 0 0 0,2 3 0 0 0,-2 0 0 0 0,-3-3 0 0 0,1-6 0 0 0,-1-8 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21034 16162 16383 0 0,'0'-4'0'0'0,"0"-6"0"0"0,5-6 0 0 0,5-9 0 0 0,6-5 0 0 0,5 3 0 0 0,-2 2 0 0 0,1 4 0 0 0,-3 2 0 0 0,-1 4 0 0 0,3 1 0 0 0,1 1 0 0 0,-2 0 0 0 0,1 2 0 0 0,-4-7 0 0 0,0 0 0 0 0,-1 3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20955 16193 16383 0 0,'9'0'0'0'0,"7"0"0"0"0,1 0 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21749 16060 16383 0 0,'4'0'0'0'0,"7"0"0"0"0,9 0 0 0 0,6 0 0 0 0,4 0 0 0 0,0 0 0 0 0,-4 5 0 0 0,-7 5 0 0 0,-7 6 0 0 0,-5 5 0 0 0,-4 2 0 0 0,-2 3 0 0 0,-2 1 0 0 0,-5-4 0 0 0,-1-2 0 0 0,-4-4 0 0 0,0-1 0 0 0,-3-2 0 0 0,-4 0 0 0 0,-2-2 0 0 0,2 1 0 0 0,3 3 0 0 0,5 3 0 0 0,13-1 0 0 0,10-4 0 0 0,8-5 0 0 0,4-3 0 0 0,-2 1 0 0 0,0 0 0 0 0,0-2 0 0 0,5 4 0 0 0,-2 4 0 0 0,-1-1 0 0 0,-5-1 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6263 15558 16383 0 0,'-5'0'0'0'0,"-5"4"0"0"0,-6 6 0 0 0,-9 6 0 0 0,-9 5 0 0 0,-8-2 0 0 0,4 5 0 0 0,3-1 0 0 0,3 0 0 0 0,4-1 0 0 0,-4 7 0 0 0,-4 10 0 0 0,-1 8 0 0 0,1 5 0 0 0,-2 16 0 0 0,6 0 0 0 0,3-6 0 0 0,3-1 0 0 0,1-6 0 0 0,5-4 0 0 0,5-1 0 0 0,2-1 0 0 0,2 1 0 0 0,4 5 0 0 0,2-3 0 0 0,3 4 0 0 0,1 9 0 0 0,1 12 0 0 0,0 6 0 0 0,1 7 0 0 0,0 1 0 0 0,8 4 0 0 0,7 2 0 0 0,2-10 0 0 0,1-11 0 0 0,-2-15 0 0 0,0-12 0 0 0,-2-11 0 0 0,-4-6 0 0 0,-4-10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8414 13864 16383 0 0,'4'0'0'0'0,"7"0"0"0"0,5 0 0 0 0,4 0 0 0 0,4 0 0 0 0,2 0 0 0 0,0 0 0 0 0,2 0 0 0 0,3 0 0 0 0,2 0 0 0 0,4 0 0 0 0,-4 5 0 0 0,1 1 0 0 0,-1-1 0 0 0,-2 4 0 0 0,-1 0 0 0 0,-1-1 0 0 0,-2-2 0 0 0,-1-3 0 0 0,0-1 0 0 0,0-1 0 0 0,0-1 0 0 0,0 0 0 0 0,0 0 0 0 0,0-1 0 0 0,0 1 0 0 0,0 0 0 0 0,0-1 0 0 0,0 1 0 0 0,0 0 0 0 0,0 0 0 0 0,0 0 0 0 0,1 0 0 0 0,-1 0 0 0 0,0 0 0 0 0,0 0 0 0 0,0 0 0 0 0,0 0 0 0 0,0 0 0 0 0,-4 0 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8387 14314 16383 0 0,'9'0'0'0'0,"7"0"0"0"0,6 0 0 0 0,8 0 0 0 0,7 0 0 0 0,2 0 0 0 0,-1 0 0 0 0,-2 0 0 0 0,-4 0 0 0 0,-2 0 0 0 0,-2 0 0 0 0,-1 0 0 0 0,-1 0 0 0 0,0 0 0 0 0,-1 0 0 0 0,1 0 0 0 0,9 0 0 0 0,2 4 0 0 0,0 2 0 0 0,3 0 0 0 0,-2-2 0 0 0,-2 0 0 0 0,2-2 0 0 0,-2-1 0 0 0,-2-1 0 0 0,1 0 0 0 0,1 0 0 0 0,-3 0 0 0 0,-2 0 0 0 0,-2-1 0 0 0,-1 1 0 0 0,-6 0 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8573 14525 16383 0 0,'4'0'0'0'0,"6"0"0"0"0,6 0 0 0 0,5 0 0 0 0,7 0 0 0 0,4 0 0 0 0,0 0 0 0 0,4 0 0 0 0,1 0 0 0 0,-2 0 0 0 0,-3 0 0 0 0,-2 0 0 0 0,-1-4 0 0 0,-2-2 0 0 0,-1 0 0 0 0,4 2 0 0 0,6 1 0 0 0,6 1 0 0 0,0 0 0 0 0,2 2 0 0 0,2 0 0 0 0,-2 0 0 0 0,-5 0 0 0 0,-3 1 0 0 0,-9-1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24924 8202 16383 0 0,'0'-5'0'0'0,"9"-1"0"0"0,7 1 0 0 0,10 0 0 0 0,14 2 0 0 0,4 5 0 0 0,0 3 0 0 0,1 1 0 0 0,-3-2 0 0 0,0-1 0 0 0,-2 4 0 0 0,1 0 0 0 0,-3 0 0 0 0,2-3 0 0 0,-2-1 0 0 0,-2-1 0 0 0,-4-1 0 0 0,-2-1 0 0 0,-2 0 0 0 0,-2 0 0 0 0,0 0 0 0 0,0-1 0 0 0,-1 1 0 0 0,1 0 0 0 0,0 0 0 0 0,0 0 0 0 0,-5 0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18521 16986 16383 0 0,'4'0'0'0'0,"6"0"0"0"0,6 0 0 0 0,4 0 0 0 0,3 0 0 0 0,2 9 0 0 0,6 2 0 0 0,5 0 0 0 0,7-2 0 0 0,-1-2 0 0 0,1-3 0 0 0,-1-7 0 0 0,-9-2 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24950 8069 16383 0 0,'0'-5'0'0'0,"0"-5"0"0"0,5-2 0 0 0,1-2 0 0 0,8 0 0 0 0,7 3 0 0 0,4 4 0 0 0,2 2 0 0 0,1 2 0 0 0,0 3 0 0 0,4 0 0 0 0,2 0 0 0 0,-2 1 0 0 0,0-1 0 0 0,-3 1 0 0 0,0-1 0 0 0,-2 0 0 0 0,-1 0 0 0 0,0 1 0 0 0,0-1 0 0 0,0-1 0 0 0,0 1 0 0 0,0 0 0 0 0,0 0 0 0 0,0 0 0 0 0,0 0 0 0 0,0 0 0 0 0,0 0 0 0 0,0 0 0 0 0,0 0 0 0 0,-4 0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22622 10874 16383 0 0,'9'9'0'0'0,"7"8"0"0"0,6 4 0 0 0,7 4 0 0 0,4 11 0 0 0,5 13 0 0 0,5 6 0 0 0,4 3 0 0 0,2 10 0 0 0,-1 2 0 0 0,-6-2 0 0 0,-9-4 0 0 0,-6 1 0 0 0,-4-3 0 0 0,-4-1 0 0 0,2-8 0 0 0,-2 1 0 0 0,0-5 0 0 0,-3-6 0 0 0,-4-5 0 0 0,0-1 0 0 0,-2-3 0 0 0,2-6 0 0 0,-2 1 0 0 0,3-5 0 0 0,-1 2 0 0 0,1 7 0 0 0,0 1 0 0 0,1-1 0 0 0,-2-1 0 0 0,-3-6 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23038 11536 16383 0 0,'-5'0'0'0'0,"-9"0"0"0"0,-17 4 0 0 0,-12 2 0 0 0,-2 9 0 0 0,-8 10 0 0 0,-3 6 0 0 0,3 1 0 0 0,2 5 0 0 0,5 1 0 0 0,11 2 0 0 0,6-6 0 0 0,9-3 0 0 0,2-8 0 0 0,1-3 0 0 0,-2-5 0 0 0,3-1 0 0 0,4 3 0 0 0,-1-3 0 0 0,3 1 0 0 0,2-2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23837 12065 16383 0 0,'-5'0'0'0'0,"-5"0"0"0"0,-6 0 0 0 0,-5 0 0 0 0,-2 0 0 0 0,-3 0 0 0 0,-1 0 0 0 0,4 4 0 0 0,6 7 0 0 0,6 5 0 0 0,5 9 0 0 0,3 9 0 0 0,2 3 0 0 0,2 0 0 0 0,0-2 0 0 0,0-2 0 0 0,5-8 0 0 0,0-2 0 0 0,0-2 0 0 0,4-4 0 0 0,3-4 0 0 0,5-6 0 0 0,8-3 0 0 0,5-2 0 0 0,0-2 0 0 0,0-1 0 0 0,4 0 0 0 0,0 0 0 0 0,-2 1 0 0 0,-1-1 0 0 0,-2 1 0 0 0,-2 0 0 0 0,-1 0 0 0 0,-5 0 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25744 10610 16383 0 0,'4'0'0'0'0,"7"4"0"0"0,5 24 0 0 0,4 30 0 0 0,8 22 0 0 0,4 20 0 0 0,10 15 0 0 0,1 6 0 0 0,3 0 0 0 0,3-12 0 0 0,-3-6 0 0 0,8 1 0 0 0,5-3 0 0 0,5 2 0 0 0,-4-6 0 0 0,-8-11 0 0 0,-3-16 0 0 0,-6-16 0 0 0,-11-12 0 0 0,-10-8 0 0 0,-4-11 0 0 0,-6-5 0 0 0,0-5 0 0 0,-2-5 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26160 11536 16383 0 0,'-4'0'0'0'0,"-6"0"0"0"0,-15 9 0 0 0,-12 11 0 0 0,-4 8 0 0 0,-4 12 0 0 0,-3 12 0 0 0,-3 6 0 0 0,-1 7 0 0 0,9 2 0 0 0,6-8 0 0 0,5-8 0 0 0,9-4 0 0 0,3-10 0 0 0,5-7 0 0 0,6-4 0 0 0,-1-7 0 0 0,1-1 0 0 0,-1-5 0 0 0,0 0 0 0 0,-2-1 0 0 0,0-4 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2:49:20.3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27063 11668 16383 0 0,'-5'0'0'0'0,"-5"0"0"0"0,-6 5 0 0 0,-4 0 0 0 0,-4 1 0 0 0,3 3 0 0 0,0 0 0 0 0,-1-1 0 0 0,4 6 0 0 0,0 6 0 0 0,-1-1 0 0 0,-2 2 0 0 0,-2-4 0 0 0,-1-5 0 0 0,3 1 0 0 0,5 2 0 0 0,6 3 0 0 0,4 8 0 0 0,8 3 0 0 0,7-3 0 0 0,8-1 0 0 0,4-1 0 0 0,4-5 0 0 0,2 0 0 0 0,0-4 0 0 0,1 0 0 0 0,4-3 0 0 0,-3 6 0 0 0,-3 0 0 0 0,-5 1 0 0 0,-2 2 0 0 0,1-3 0 0 0,-4 0 0 0 0,0-2 0 0 0,-2-1 0 0 0,-4 2 0 0 0,-4 3 0 0 0,-2 3 0 0 0,-3 1 0 0 0,-5-4 0 0 0,-7-4 0 0 0,-5-5 0 0 0,-10-5 0 0 0,-4-3 0 0 0,-2-3 0 0 0,0 0 0 0 0,1-1 0 0 0,7 0 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90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3678 8096 16383 0 0,'0'5'0'0'0,"4"5"0"0"0,7 10 0 0 0,9 2 0 0 0,6 2 0 0 0,4 1 0 0 0,5 5 0 0 0,5-3 0 0 0,5 4 0 0 0,0 4 0 0 0,0 2 0 0 0,-2-2 0 0 0,-5-6 0 0 0,-4-4 0 0 0,1-6 0 0 0,-1-2 0 0 0,-1-4 0 0 0,-3-4 0 0 0,3-4 0 0 0,0-2 0 0 0,4-2 0 0 0,-1-1 0 0 0,3-1 0 0 0,4 0 0 0 0,7 1 0 0 0,5-5 0 0 0,1-2 0 0 0,1-3 0 0 0,3-1 0 0 0,-3-2 0 0 0,-8 1 0 0 0,-3 2 0 0 0,-4 3 0 0 0,-11-2 0 0 0,-4 1 0 0 0,-4 1 0 0 0,-1-2 0 0 0,1 1 0 0 0,4-4 0 0 0,3-3 0 0 0,1 0 0 0 0,-1 3 0 0 0,-6-1 0 0 0,3 2 0 0 0,1 3 0 0 0,-1-2 0 0 0,1 0 0 0 0,-5-1 0 0 0,-2 0 0 0 0,-5-2 0 0 0,0 1 0 0 0,-3-2 0 0 0,-4 2 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90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9705 9626 16383 0 0,'-5'0'0'0'0,"-5"0"0"0"0,-2 4 0 0 0,-7 11 0 0 0,0 16 0 0 0,-2 11 0 0 0,-2 12 0 0 0,-1 6 0 0 0,4-3 0 0 0,4 3 0 0 0,2-1 0 0 0,-3-6 0 0 0,3-2 0 0 0,3-2 0 0 0,4-5 0 0 0,3 0 0 0 0,2-4 0 0 0,1-3 0 0 0,1 4 0 0 0,1 4 0 0 0,0 9 0 0 0,4-1 0 0 0,6-1 0 0 0,1 4 0 0 0,2 2 0 0 0,0-5 0 0 0,1-7 0 0 0,3-6 0 0 0,3-11 0 0 0,2-5 0 0 0,2-3 0 0 0,0-5 0 0 0,6 4 0 0 0,2-1 0 0 0,8 0 0 0 0,6 2 0 0 0,0-4 0 0 0,5 1 0 0 0,7-3 0 0 0,3 0 0 0 0,3-2 0 0 0,5-4 0 0 0,3 2 0 0 0,3-1 0 0 0,2-3 0 0 0,-4-2 0 0 0,-10 2 0 0 0,-2 0 0 0 0,-3-1 0 0 0,-3-1 0 0 0,-1-3 0 0 0,-2 0 0 0 0,3-1 0 0 0,-2-1 0 0 0,1-1 0 0 0,-2 1 0 0 0,-8-5 0 0 0,4-5 0 0 0,-4-2 0 0 0,-4-3 0 0 0,-5-3 0 0 0,-8-3 0 0 0,0-7 0 0 0,-1-8 0 0 0,-5-6 0 0 0,4-18 0 0 0,0-13 0 0 0,-3 2 0 0 0,-1 9 0 0 0,-5 5 0 0 0,-5 9 0 0 0,0 3 0 0 0,-2 5 0 0 0,-3 5 0 0 0,-3 4 0 0 0,3-11 0 0 0,0-7 0 0 0,-1-8 0 0 0,-2-13 0 0 0,-1-3 0 0 0,-2 2 0 0 0,0 4 0 0 0,-5 1 0 0 0,-2 6 0 0 0,-9 1 0 0 0,-2 5 0 0 0,-7 3 0 0 0,-12-2 0 0 0,-5 2 0 0 0,0 6 0 0 0,-2 6 0 0 0,-6 6 0 0 0,-5 3 0 0 0,3 3 0 0 0,1-3 0 0 0,-8-1 0 0 0,-4 4 0 0 0,0 4 0 0 0,6 0 0 0 0,0 0 0 0 0,-5 4 0 0 0,-5 5 0 0 0,5 5 0 0 0,-2-1 0 0 0,7 2 0 0 0,3 2 0 0 0,2 2 0 0 0,-17 2 0 0 0,-46 14 0 0 0,-61 50 0 0 0,-10 23 0 0 0,18 2 0 0 0,32-10 0 0 0,31-9 0 0 0,33-7 0 0 0,20-9 0 0 0,18-10 0 0 0,10-11 0 0 0,10-7 0 0 0,6-3 0 0 0,5-5 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90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17749 12303 16383 0 0,'0'-4'0'0'0,"0"2"0"0"0,-5 2 0 0 0,-1 6 0 0 0,-4 6 0 0 0,-5 9 0 0 0,-13 11 0 0 0,-2 4 0 0 0,0 0 0 0 0,0-1 0 0 0,6 2 0 0 0,2 4 0 0 0,1-1 0 0 0,3 2 0 0 0,5 2 0 0 0,5-1 0 0 0,-5 0 0 0 0,-1 3 0 0 0,3 1 0 0 0,-2-2 0 0 0,2 4 0 0 0,-2-1 0 0 0,-4 13 0 0 0,2 0 0 0 0,3 8 0 0 0,4-3 0 0 0,3-4 0 0 0,2-4 0 0 0,3-3 0 0 0,0-6 0 0 0,0-3 0 0 0,1 0 0 0 0,-1 6 0 0 0,5-2 0 0 0,6-1 0 0 0,10 1 0 0 0,5 0 0 0 0,8 5 0 0 0,2-2 0 0 0,0-1 0 0 0,-2-10 0 0 0,-7-3 0 0 0,-3-8 0 0 0,-7-5 0 0 0,0-7 0 0 0,0 3 0 0 0,-2-3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19711 16986 16383 0 0,'5'0'0'0'0,"1"0"0"0"0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7:33:49.905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28945 12383 16383 0 0,'0'4'0'0'0,"0"15"0"0"0,0 27 0 0 0,5 36 0 0 0,5 35 0 0 0,2 12 0 0 0,2 10 0 0 0,9 8 0 0 0,0-3 0 0 0,0-13 0 0 0,-3-15 0 0 0,-6-10 0 0 0,-4-9 0 0 0,-5-4 0 0 0,2-4 0 0 0,-1-8 0 0 0,-1-9 0 0 0,-1-9 0 0 0,-2-9 0 0 0,-1-10 0 0 0,0-8 0 0 0,-1-6 0 0 0,-1-4 0 0 0,1-1 0 0 0,0-5 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30427 18230 16383 0 0,'0'-5'0'0'0,"13"-1"0"0"0,14 1 0 0 0,15 0 0 0 0,10 6 0 0 0,4 8 0 0 0,11 1 0 0 0,3 0 0 0 0,2 2 0 0 0,12 4 0 0 0,1-1 0 0 0,-11 1 0 0 0,-13-2 0 0 0,-7-3 0 0 0,-5-4 0 0 0,-2-2 0 0 0,-4-3 0 0 0,-5-2 0 0 0,0 0 0 0 0,2 8 0 0 0,-1 3 0 0 0,-2 0 0 0 0,-4-2 0 0 0,-3-3 0 0 0,-1-2 0 0 0,2-2 0 0 0,1 3 0 0 0,-1 1 0 0 0,-1-1 0 0 0,-1-1 0 0 0,-1-1 0 0 0,7-1 0 0 0,12-2 0 0 0,7 1 0 0 0,20-1 0 0 0,12-1 0 0 0,-1 1 0 0 0,4 4 0 0 0,-5 2 0 0 0,-12 4 0 0 0,-5 0 0 0 0,-5-1 0 0 0,-9-2 0 0 0,-9-3 0 0 0,-7 3 0 0 0,-5 0 0 0 0,-5-1 0 0 0,-1-2 0 0 0,3-1 0 0 0,1 3 0 0 0,0 0 0 0 0,4 5 0 0 0,1-1 0 0 0,7 3 0 0 0,1-1 0 0 0,7-2 0 0 0,-1 5 0 0 0,5 1 0 0 0,-3-2 0 0 0,-1-4 0 0 0,-4-4 0 0 0,-6-2 0 0 0,-1-3 0 0 0,-2 0 0 0 0,-3-2 0 0 0,-4 1 0 0 0,3 3 0 0 0,0 3 0 0 0,-1-1 0 0 0,7-1 0 0 0,6 4 0 0 0,0 0 0 0 0,1 3 0 0 0,6 4 0 0 0,3 0 0 0 0,6 1 0 0 0,9-1 0 0 0,-1-4 0 0 0,-9-4 0 0 0,-10-2 0 0 0,-9-3 0 0 0,-8-2 0 0 0,-8 5 0 0 0,-9 0 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33867 18362 16383 0 0,'4'0'0'0'0,"6"0"0"0"0,6 0 0 0 0,9 5 0 0 0,18 0 0 0 0,7 6 0 0 0,2 3 0 0 0,3 10 0 0 0,-9 5 0 0 0,-8-3 0 0 0,-5-6 0 0 0,-5-2 0 0 0,-6 1 0 0 0,-3-3 0 0 0,0 0 0 0 0,1 2 0 0 0,2 2 0 0 0,-4 3 0 0 0,5 1 0 0 0,-1 1 0 0 0,-1-3 0 0 0,-4-2 0 0 0,-13 1 0 0 0,-12 1 0 0 0,-9-3 0 0 0,-6-5 0 0 0,-4-5 0 0 0,-1-3 0 0 0,-5-4 0 0 0,-2 3 0 0 0,1 1 0 0 0,2 7 0 0 0,2 3 0 0 0,2-3 0 0 0,5-2 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33734 18969 16383 0 0,'5'0'0'0'0,"5"-5"0"0"0,6-1 0 0 0,5-4 0 0 0,2 0 0 0 0,3-3 0 0 0,1 0 0 0 0,5-1 0 0 0,1-4 0 0 0,0 3 0 0 0,-2 2 0 0 0,-1 0 0 0 0,-2 2 0 0 0,-5 3 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33285 19446 16383 0 0,'0'5'0'0'0,"0"5"0"0"0,0 11 0 0 0,4 5 0 0 0,2 4 0 0 0,4-5 0 0 0,0 0 0 0 0,-1-2 0 0 0,2-3 0 0 0,4-7 0 0 0,3-4 0 0 0,4-4 0 0 0,2-3 0 0 0,2-2 0 0 0,0-5 0 0 0,1-2 0 0 0,-5-4 0 0 0,-5-5 0 0 0,-7-8 0 0 0,-4-5 0 0 0,-3-1 0 0 0,-3-1 0 0 0,0 1 0 0 0,-6 5 0 0 0,-6 7 0 0 0,-4 7 0 0 0,-6 5 0 0 0,-2 4 0 0 0,-2 1 0 0 0,3 7 0 0 0,7 1 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33708 19577 16383 0 0,'4'4'0'0'0,"7"2"0"0"0,0 4 0 0 0,4 0 0 0 0,3-1 0 0 0,-1 2 0 0 0,5-1 0 0 0,3-1 0 0 0,3-4 0 0 0,0-1 0 0 0,-5-7 0 0 0,-5-7 0 0 0,-7-6 0 0 0,-5-9 0 0 0,-3-5 0 0 0,-2-2 0 0 0,-6 5 0 0 0,-3 2 0 0 0,-3 5 0 0 0,0 3 0 0 0,-8 3 0 0 0,0 0 0 0 0,3-3 0 0 0,0 3 0 0 0,-2 3 0 0 0,-2 3 0 0 0,-2 3 0 0 0,2 7 0 0 0,5 8 0 0 0,5 6 0 0 0,4 5 0 0 0,3 4 0 0 0,3-3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34105 19499 16383 0 0,'4'0'0'0'0,"6"0"0"0"0,2 4 0 0 0,-2 7 0 0 0,2 0 0 0 0,-1 4 0 0 0,-2 3 0 0 0,6-1 0 0 0,1 0 0 0 0,1-2 0 0 0,3 1 0 0 0,3-2 0 0 0,1-4 0 0 0,-3-8 0 0 0,-6-9 0 0 0,-4-7 0 0 0,-5-7 0 0 0,-3-3 0 0 0,-3-2 0 0 0,0-2 0 0 0,-5 0 0 0 0,-7 5 0 0 0,0 2 0 0 0,-4 4 0 0 0,-7 5 0 0 0,-4 5 0 0 0,-2 3 0 0 0,-1 3 0 0 0,0 1 0 0 0,2 1 0 0 0,4 4 0 0 0,8 7 0 0 0,9 4 0 0 0,8 1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22834 18450 16383 0 0,'0'-5'0'0'0,"0"-10"0"0"0,0-15 0 0 0,8-13 0 0 0,4-7 0 0 0,4-4 0 0 0,-1 3 0 0 0,-3 5 0 0 0,1 7 0 0 0,-2 4 0 0 0,2 10 0 0 0,-1 3 0 0 0,1 2 0 0 0,-1-1 0 0 0,2 4 0 0 0,2 9 0 0 0,4 14 0 0 0,3 12 0 0 0,-3 6 0 0 0,-5 4 0 0 0,0-3 0 0 0,-3-10 0 0 0,5-12 0 0 0,5-16 0 0 0,11-23 0 0 0,5-10 0 0 0,10-10 0 0 0,-5-1 0 0 0,1 6 0 0 0,-8 2 0 0 0,-6 5 0 0 0,-2 10 0 0 0,-3 11 0 0 0,4 14 0 0 0,-4 17 0 0 0,0 7 0 0 0,-6 6 0 0 0,-1-1 0 0 0,1-4 0 0 0,1-4 0 0 0,3-14 0 0 0,5-15 0 0 0,3-13 0 0 0,0-7 0 0 0,0-1 0 0 0,-2 2 0 0 0,0 6 0 0 0,3 9 0 0 0,1 8 0 0 0,-2 6 0 0 0,0 8 0 0 0,-2 5 0 0 0,-1 1 0 0 0,4-1 0 0 0,0 3 0 0 0,4 1 0 0 0,5-3 0 0 0,13-1 0 0 0,24-7 0 0 0,25-12 0 0 0,14-12 0 0 0,12-16 0 0 0,-1-10 0 0 0,-10 5 0 0 0,-20 9 0 0 0,-27 15 0 0 0,-26 17 0 0 0,-15 9 0 0 0,-9 3 0 0 0,-8-4 0 0 0,3-2 0 0 0,3-5 0 0 0,7-3 0 0 0,13 0 0 0 0,12 1 0 0 0,12 2 0 0 0,8 2 0 0 0,1 5 0 0 0,-8 7 0 0 0,-10 5 0 0 0,-9 2 0 0 0,-4-4 0 0 0,0-2 0 0 0,-3-5 0 0 0,2-2 0 0 0,2-11 0 0 0,26-14 0 0 0,18-2 0 0 0,22-7 0 0 0,28-12 0 0 0,22-7 0 0 0,28-13 0 0 0,5-1 0 0 0,-3 11 0 0 0,-29 14 0 0 0,-38 13 0 0 0,-39 25 0 0 0,-38 21 0 0 0,-35 15 0 0 0,-24 12 0 0 0,-9 9 0 0 0,4-8 0 0 0,5-17 0 0 0,10-14 0 0 0,10-20 0 0 0,13-8 0 0 0,12-3 0 0 0,6-4 0 0 0,6-4 0 0 0,4 3 0 0 0,12-1 0 0 0,1 3 0 0 0,-10 9 0 0 0,-13 10 0 0 0,-12 8 0 0 0,-12 8 0 0 0,-6 13 0 0 0,-5 15 0 0 0,-2 8 0 0 0,2 0 0 0 0,16 3 0 0 0,9-4 0 0 0,13-11 0 0 0,9-12 0 0 0,10-12 0 0 0,12-9 0 0 0,8-11 0 0 0,4-14 0 0 0,2-9 0 0 0,-5-4 0 0 0,-12 1 0 0 0,-12 2 0 0 0,-7 10 0 0 0,-2 11 0 0 0,-6 15 0 0 0,-8 11 0 0 0,-6 6 0 0 0,-7 2 0 0 0,-3-4 0 0 0,1-1 0 0 0,2-1 0 0 0,11-5 0 0 0,9-5 0 0 0,2-5 0 0 0,4-5 0 0 0,2-2 0 0 0,3-6 0 0 0,1-7 0 0 0,1-6 0 0 0,1-9 0 0 0,4-14 0 0 0,7-8 0 0 0,4 4 0 0 0,-8 0 0 0 0,-10 8 0 0 0,-14 14 0 0 0,-17 20 0 0 0,-13 24 0 0 0,-10 21 0 0 0,-10 30 0 0 0,-3 11 0 0 0,3-3 0 0 0,2-8 0 0 0,9-15 0 0 0,8-18 0 0 0,9-16 0 0 0,10-12 0 0 0,15-21 0 0 0,14-14 0 0 0,20-16 0 0 0,6-10 0 0 0,4-6 0 0 0,9-3 0 0 0,-6 10 0 0 0,-13 11 0 0 0,-20 22 0 0 0,-22 23 0 0 0,-22 22 0 0 0,-12 16 0 0 0,-5 4 0 0 0,-6-2 0 0 0,-1-5 0 0 0,3-5 0 0 0,2-4 0 0 0,4-4 0 0 0,7-3 0 0 0,4-1 0 0 0,0-1 0 0 0,4-4 0 0 0,1-2 0 0 0,3-4 0 0 0,3-4 0 0 0,4-4 0 0 0,3-4 0 0 0,2-2 0 0 0,1-1 0 0 0,1-5 0 0 0,0-2 0 0 0,4 1 0 0 0,1 1 0 0 0,1 1 0 0 0,-7 6 0 0 0,-7 7 0 0 0,-6 2 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22860 18488 16383 0 0,'0'4'0'0'0,"-5"15"0"0"0,-1 9 0 0 0,1 9 0 0 0,0 1 0 0 0,6-4 0 0 0,12-9 0 0 0,12-9 0 0 0,12-6 0 0 0,7-10 0 0 0,6-5 0 0 0,-2-1 0 0 0,-8 4 0 0 0,-17 12 0 0 0,-10 17 0 0 0,-9 14 0 0 0,-9 3 0 0 0,-9-1 0 0 0,-1 6 0 0 0,6-6 0 0 0,5-14 0 0 0,16-17 0 0 0,15-11 0 0 0,7-4 0 0 0,3-8 0 0 0,-1-1 0 0 0,-11 6 0 0 0,-9 13 0 0 0,-17 14 0 0 0,-8 8 0 0 0,-7 3 0 0 0,-1 1 0 0 0,7-5 0 0 0,14-8 0 0 0,11-11 0 0 0,12-8 0 0 0,6-7 0 0 0,1-9 0 0 0,-1 0 0 0 0,-5 6 0 0 0,-8 9 0 0 0,-2 13 0 0 0,-1 14 0 0 0,6 2 0 0 0,9 5 0 0 0,6 1 0 0 0,7-5 0 0 0,4-8 0 0 0,3-8 0 0 0,6-6 0 0 0,1-4 0 0 0,-4-3 0 0 0,-7-2 0 0 0,-7 0 0 0 0,-3-1 0 0 0,7 1 0 0 0,13-5 0 0 0,28-5 0 0 0,34-9 0 0 0,11-16 0 0 0,-4-1 0 0 0,-15 2 0 0 0,-17 6 0 0 0,-29 8 0 0 0,-26 12 0 0 0,-20 17 0 0 0,-18 11 0 0 0,-9 11 0 0 0,-3 6 0 0 0,0 0 0 0 0,1-1 0 0 0,3-2 0 0 0,2-3 0 0 0,2-1 0 0 0,5-6 0 0 0,7-7 0 0 0,11-6 0 0 0,2-9 0 0 0,1-5 0 0 0,1-2 0 0 0,-4 5 0 0 0,-1 3 0 0 0,-3 4 0 0 0,-1 3 0 0 0,1-2 0 0 0,3 0 0 0 0,6-3 0 0 0,9-2 0 0 0,15-5 0 0 0,8-7 0 0 0,3-6 0 0 0,-4 0 0 0 0,-12 7 0 0 0,-13 9 0 0 0,-13 9 0 0 0,0 4 0 0 0,-4 7 0 0 0,-4 11 0 0 0,1 3 0 0 0,-3 1 0 0 0,3-6 0 0 0,3-12 0 0 0,4-13 0 0 0,7-17 0 0 0,8-10 0 0 0,8-10 0 0 0,14-4 0 0 0,28-5 0 0 0,14 1 0 0 0,-1 7 0 0 0,-9 5 0 0 0,-14 7 0 0 0,-19 12 0 0 0,-25 17 0 0 0,-21 11 0 0 0,-12 7 0 0 0,-6 4 0 0 0,3 2 0 0 0,8-5 0 0 0,7-7 0 0 0,7-7 0 0 0,5-4 0 0 0,12-5 0 0 0,9-7 0 0 0,3-2 0 0 0,-3-6 0 0 0,1 1 0 0 0,-2 1 0 0 0,-5 2 0 0 0,-3 12 0 0 0,-3 10 0 0 0,3 6 0 0 0,8 5 0 0 0,20 2 0 0 0,13-3 0 0 0,2-6 0 0 0,3-6 0 0 0,-5-5 0 0 0,-9-3 0 0 0,-8-3 0 0 0,-8-6 0 0 0,-9-7 0 0 0,-6 0 0 0 0,-5 0 0 0 0,-7 8 0 0 0,-3 4 0 0 0,0 3 0 0 0,5-1 0 0 0,8 1 0 0 0,7-1 0 0 0,6 0 0 0 0,0-1 0 0 0,10-1 0 0 0,9 1 0 0 0,6-10 0 0 0,10-3 0 0 0,0-4 0 0 0,4-8 0 0 0,1 0 0 0 0,-13 9 0 0 0,-20 10 0 0 0,-18 12 0 0 0,-16 8 0 0 0,-5 7 0 0 0,3-1 0 0 0,0 1 0 0 0,0-4 0 0 0,8-5 0 0 0,12-13 0 0 0,13-16 0 0 0,26-9 0 0 0,13-1 0 0 0,13 0 0 0 0,35 4 0 0 0,7 6 0 0 0,-7 6 0 0 0,-27 9 0 0 0,-32 8 0 0 0,-25 5 0 0 0,-16 3 0 0 0,-6 0 0 0 0,-3-3 0 0 0,-3-4 0 0 0,-4 2 0 0 0,-2-1 0 0 0,1-2 0 0 0,2-3 0 0 0,1-1 0 0 0,1 3 0 0 0,7 0 0 0 0,10 9 0 0 0,8 1 0 0 0,5-2 0 0 0,6-4 0 0 0,-2-2 0 0 0,-6-9 0 0 0,-4-2 0 0 0,-4-7 0 0 0,-6-1 0 0 0,0-3 0 0 0,-6-3 0 0 0,-5 0 0 0 0,-1 4 0 0 0,-1 4 0 0 0,0 8 0 0 0,0 8 0 0 0,5 4 0 0 0,2-1 0 0 0,5-2 0 0 0,5-11 0 0 0,0-9 0 0 0,2-8 0 0 0,2-17 0 0 0,3-8 0 0 0,-3 0 0 0 0,-8 3 0 0 0,-11 0 0 0 0,-10-2 0 0 0,-3-11 0 0 0,9-10 0 0 0,6-7 0 0 0,2-4 0 0 0,1 10 0 0 0,-5 12 0 0 0,-12 15 0 0 0,-12 15 0 0 0,-20 11 0 0 0,-11 8 0 0 0,-6 8 0 0 0,0 10 0 0 0,4 6 0 0 0,5 4 0 0 0,10-1 0 0 0,12-10 0 0 0,8-10 0 0 0,6-11 0 0 0,3-7 0 0 0,-2-7 0 0 0,-2-3 0 0 0,-8-1 0 0 0,-7 3 0 0 0,-9 6 0 0 0,-5 6 0 0 0,1 1 0 0 0,3-7 0 0 0,0-5 0 0 0,3-2 0 0 0,4-7 0 0 0,-2 3 0 0 0,-3-3 0 0 0,1-1 0 0 0,-1 6 0 0 0,0 3 0 0 0,0 5 0 0 0,-4 7 0 0 0,-2 4 0 0 0,-7 4 0 0 0,-3 3 0 0 0,3-3 0 0 0,7-5 0 0 0,6-11 0 0 0,6-9 0 0 0,4-10 0 0 0,3-3 0 0 0,1 2 0 0 0,1 4 0 0 0,0 2 0 0 0,5 3 0 0 0,1 3 0 0 0,-1 1 0 0 0,-1 1 0 0 0,-6 5 0 0 0,-3 1 0 0 0,-5 5 0 0 0,-10 4 0 0 0,-6 5 0 0 0,-3 2 0 0 0,-2 3 0 0 0,5 1 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4152 17848 16383 0 0,'-4'0'0'0'0,"-6"4"0"0"0,-2 11 0 0 0,-7 16 0 0 0,-1 7 0 0 0,-1-3 0 0 0,3-3 0 0 0,9-7 0 0 0,24-12 0 0 0,22-8 0 0 0,10-5 0 0 0,1-3 0 0 0,-7-5 0 0 0,-12 4 0 0 0,-14 6 0 0 0,-10 12 0 0 0,-5 12 0 0 0,-4 11 0 0 0,0 8 0 0 0,-9-3 0 0 0,-2-5 0 0 0,1-5 0 0 0,4-2 0 0 0,3 2 0 0 0,2 0 0 0 0,3-1 0 0 0,2-1 0 0 0,0-1 0 0 0,0-2 0 0 0,1 0 0 0 0,8-1 0 0 0,13-4 0 0 0,5-2 0 0 0,9 0 0 0 0,1-3 0 0 0,-4 0 0 0 0,-9 1 0 0 0,-8 2 0 0 0,-12 3 0 0 0,-5 1 0 0 0,-4 1 0 0 0,0 1 0 0 0,0 1 0 0 0,1-1 0 0 0,2 1 0 0 0,5-1 0 0 0,6 5 0 0 0,7-3 0 0 0,5-7 0 0 0,3-6 0 0 0,6-6 0 0 0,16-5 0 0 0,14-7 0 0 0,10-3 0 0 0,1-1 0 0 0,-10-3 0 0 0,-8-1 0 0 0,-12-2 0 0 0,-13 6 0 0 0,-12 7 0 0 0,-8 14 0 0 0,-6 8 0 0 0,-3 10 0 0 0,-1 8 0 0 0,-1 1 0 0 0,5-5 0 0 0,7-19 0 0 0,6-16 0 0 0,13-12 0 0 0,12-6 0 0 0,3 2 0 0 0,-2 2 0 0 0,2-1 0 0 0,2 3 0 0 0,-2 2 0 0 0,-4 3 0 0 0,-4 3 0 0 0,-4 2 0 0 0,-6 5 0 0 0,-5 2 0 0 0,5 9 0 0 0,-2 6 0 0 0,-2 0 0 0 0,6-4 0 0 0,7-4 0 0 0,1-6 0 0 0,9-2 0 0 0,1-4 0 0 0,7-5 0 0 0,-2-7 0 0 0,-5-1 0 0 0,-9-4 0 0 0,-7 2 0 0 0,-9 11 0 0 0,-2 11 0 0 0,-1 9 0 0 0,2 6 0 0 0,2 3 0 0 0,1-3 0 0 0,-2 0 0 0 0,-1-5 0 0 0,6-5 0 0 0,3-5 0 0 0,5-3 0 0 0,7-4 0 0 0,9-1 0 0 0,14 0 0 0 0,14-1 0 0 0,12 0 0 0 0,0 0 0 0 0,-2 0 0 0 0,-7 1 0 0 0,-13 0 0 0 0,-13 0 0 0 0,-11 0 0 0 0,-9 0 0 0 0,-6 4 0 0 0,-2 7 0 0 0,2 5 0 0 0,2 4 0 0 0,-1 0 0 0 0,0-1 0 0 0,-1-2 0 0 0,-1 0 0 0 0,5-3 0 0 0,0-4 0 0 0,0-3 0 0 0,3-4 0 0 0,0-6 0 0 0,-1-2 0 0 0,-7-6 0 0 0,1-9 0 0 0,5-6 0 0 0,1-3 0 0 0,-1 4 0 0 0,-6 1 0 0 0,-3 5 0 0 0,-5 10 0 0 0,-3 12 0 0 0,-2 8 0 0 0,-1 13 0 0 0,3 1 0 0 0,3 1 0 0 0,7-3 0 0 0,3-7 0 0 0,2-5 0 0 0,4-5 0 0 0,10-3 0 0 0,5-7 0 0 0,22-11 0 0 0,7-8 0 0 0,3 0 0 0 0,6 0 0 0 0,1 3 0 0 0,-5 6 0 0 0,-9 4 0 0 0,-12 5 0 0 0,-13 3 0 0 0,-10 1 0 0 0,-7 2 0 0 0,3 0 0 0 0,10 4 0 0 0,1 2 0 0 0,-3 4 0 0 0,-4 0 0 0 0,-5-2 0 0 0,-4-3 0 0 0,-3-1 0 0 0,-1-3 0 0 0,-1-1 0 0 0,3-1 0 0 0,3 0 0 0 0,3 0 0 0 0,5-10 0 0 0,10-11 0 0 0,0-2 0 0 0,0-2 0 0 0,-3 3 0 0 0,-6 2 0 0 0,-5 3 0 0 0,-4 10 0 0 0,-3 5 0 0 0,-7 13 0 0 0,-3 4 0 0 0,1 3 0 0 0,0 0 0 0 0,2 1 0 0 0,6-4 0 0 0,3-3 0 0 0,0-4 0 0 0,0-4 0 0 0,-2-2 0 0 0,8-1 0 0 0,12-2 0 0 0,9 1 0 0 0,5-1 0 0 0,-4-9 0 0 0,-3-2 0 0 0,-12-4 0 0 0,-8 1 0 0 0,-6 2 0 0 0,-4 14 0 0 0,3 10 0 0 0,1 3 0 0 0,-1 4 0 0 0,0 3 0 0 0,-1-1 0 0 0,0-5 0 0 0,-2-9 0 0 0,1-11 0 0 0,-1-12 0 0 0,-5-8 0 0 0,0-5 0 0 0,-6-1 0 0 0,-3-4 0 0 0,-6-10 0 0 0,-2-6 0 0 0,-3 1 0 0 0,-1 1 0 0 0,-1 3 0 0 0,0 2 0 0 0,1-2 0 0 0,-1-5 0 0 0,0-13 0 0 0,1-12 0 0 0,0-8 0 0 0,0-6 0 0 0,0 3 0 0 0,0 7 0 0 0,-5 8 0 0 0,-5 8 0 0 0,-6 10 0 0 0,-4 10 0 0 0,0 8 0 0 0,5 6 0 0 0,0 3 0 0 0,2 2 0 0 0,4-4 0 0 0,3-1 0 0 0,3-4 0 0 0,1-10 0 0 0,-2-16 0 0 0,-6-6 0 0 0,-5 0 0 0 0,-1 6 0 0 0,-1 4 0 0 0,-3 12 0 0 0,-2 14 0 0 0,-2 11 0 0 0,-1 10 0 0 0,-1 5 0 0 0,4-5 0 0 0,6-9 0 0 0,1-7 0 0 0,3-3 0 0 0,-1-11 0 0 0,-7-2 0 0 0,0 0 0 0 0,-1 8 0 0 0,-2 10 0 0 0,-1 8 0 0 0,0 7 0 0 0,-2 4 0 0 0,0 4 0 0 0,-1 1 0 0 0,1 1 0 0 0,0 0 0 0 0,-1-5 0 0 0,1-2 0 0 0,0-4 0 0 0,0-1 0 0 0,-5-4 0 0 0,-1-7 0 0 0,-4-5 0 0 0,-1 2 0 0 0,2 4 0 0 0,3 7 0 0 0,1 1 0 0 0,3 2 0 0 0,0 2 0 0 0,2 4 0 0 0,0 2 0 0 0,0 1 0 0 0,1 5 0 0 0,-5 3 0 0 0,2 3 0 0 0,-2 6 0 0 0,4 3 0 0 0,1 0 0 0 0,-3 4 0 0 0,-2-1 0 0 0,-4-4 0 0 0,-6-1 0 0 0,0 1 0 0 0,2-3 0 0 0,3-3 0 0 0,4-4 0 0 0,1-4 0 0 0,3-2 0 0 0,0-1 0 0 0,2-1 0 0 0,-1-6 0 0 0,-4-5 0 0 0,-10-1 0 0 0,-4 1 0 0 0,3 3 0 0 0,3 3 0 0 0,3 2 0 0 0,4 1 0 0 0,-2 2 0 0 0,4 4 0 0 0,3 7 0 0 0,6 6 0 0 0,2-1 0 0 0,0 2 0 0 0,2 3 0 0 0,0-3 0 0 0,3 0 0 0 0,-2-3 0 0 0,-6-4 0 0 0,-4-8 0 0 0,-8-14 0 0 0,-1-9 0 0 0,0-1 0 0 0,1 2 0 0 0,7 1 0 0 0,-2 3 0 0 0,-4 4 0 0 0,-7 4 0 0 0,0 3 0 0 0,-7 3 0 0 0,-5 1 0 0 0,-2 0 0 0 0,-1 1 0 0 0,4 0 0 0 0,6-1 0 0 0,6 5 0 0 0,9 10 0 0 0,6 7 0 0 0,2 0 0 0 0,0 1 0 0 0,-1-4 0 0 0,0-6 0 0 0,-2-3 0 0 0,-6-5 0 0 0,-10-3 0 0 0,-4-2 0 0 0,2 0 0 0 0,-5-6 0 0 0,0-9 0 0 0,0-8 0 0 0,-1 1 0 0 0,7-1 0 0 0,7-1 0 0 0,-1 4 0 0 0,3 5 0 0 0,1 1 0 0 0,1 3 0 0 0,3 3 0 0 0,-5 7 0 0 0,-9 9 0 0 0,-2 7 0 0 0,-8 10 0 0 0,-3 1 0 0 0,-6 0 0 0 0,2 4 0 0 0,3-2 0 0 0,6-6 0 0 0,-2-3 0 0 0,3-4 0 0 0,5-5 0 0 0,6-3 0 0 0,1-5 0 0 0,-8-1 0 0 0,-1-1 0 0 0,4-1 0 0 0,3 0 0 0 0,-4 1 0 0 0,-5-1 0 0 0,7-4 0 0 0,0-1 0 0 0,3 0 0 0 0,3 1 0 0 0,-1-2 0 0 0,-8-1 0 0 0,-2 1 0 0 0,3 2 0 0 0,4 2 0 0 0,4 1 0 0 0,4 1 0 0 0,1 6 0 0 0,3 5 0 0 0,0 2 0 0 0,1 3 0 0 0,-1 4 0 0 0,1 6 0 0 0,-1 5 0 0 0,1 1 0 0 0,-6-5 0 0 0,-1-2 0 0 0,0-5 0 0 0,6-1 0 0 0,7 0 0 0 0,3-3 0 0 0,-2-3 0 0 0,0-9 0 0 0,1-9 0 0 0,0-4 0 0 0,-2 0 0 0 0,-1 2 0 0 0,-8 2 0 0 0,-2 7 0 0 0,-1 3 0 0 0,0 5 0 0 0,-3 1 0 0 0,-5 4 0 0 0,0-2 0 0 0,-2 8 0 0 0,-4-1 0 0 0,2-3 0 0 0,4-5 0 0 0,4-3 0 0 0,3-4 0 0 0,3-3 0 0 0,2-5 0 0 0,6-7 0 0 0,1-10 0 0 0,5-6 0 0 0,0-3 0 0 0,-2 3 0 0 0,-2 7 0 0 0,-3 11 0 0 0,3 12 0 0 0,5 9 0 0 0,-5 16 0 0 0,1 8 0 0 0,0 2 0 0 0,-3-5 0 0 0,4-4 0 0 0,-1-7 0 0 0,-2-7 0 0 0,-1-6 0 0 0,-2-5 0 0 0,-1-2 0 0 0,-2-3 0 0 0,0 0 0 0 0,0-1 0 0 0,-1 1 0 0 0,5 13 0 0 0,6 19 0 0 0,6 16 0 0 0,4 15 0 0 0,17 9 0 0 0,6-7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7656 5106 16383 0 0,'-8'0'0'0'0,"-8"0"0"0"0,-14 0 0 0 0,-15 0 0 0 0,-21 5 0 0 0,-30 9 0 0 0,-12 8 0 0 0,-4 3 0 0 0,-10 3 0 0 0,8 0 0 0 0,18-4 0 0 0,22-7 0 0 0,18-5 0 0 0,20-1 0 0 0,11-3 0 0 0,10 3 0 0 0,3 2 0 0 0,-1 5 0 0 0,2 3 0 0 0,-2 2 0 0 0,2 6 0 0 0,3 2 0 0 0,-2 10 0 0 0,-4 5 0 0 0,1 9 0 0 0,3 12 0 0 0,2 3 0 0 0,4 3 0 0 0,1-2 0 0 0,2 4 0 0 0,1-7 0 0 0,0-1 0 0 0,1 5 0 0 0,4 7 0 0 0,6 13 0 0 0,4 3 0 0 0,14 2 0 0 0,11-1 0 0 0,6-4 0 0 0,13 3 0 0 0,14 3 0 0 0,-1-10 0 0 0,-8-12 0 0 0,-12-19 0 0 0,-9-10 0 0 0,-8-13 0 0 0,-10-9 0 0 0,-1-7 0 0 0,-4 0 0 0 0,-1-1 0 0 0,0 0 0 0 0,2-3 0 0 0,10 0 0 0 0,12-1 0 0 0,4-4 0 0 0,3-3 0 0 0,-4-2 0 0 0,0-3 0 0 0,-4 0 0 0 0,-5-6 0 0 0,-4-1 0 0 0,-3-9 0 0 0,-8-6 0 0 0,-2-4 0 0 0,-5-6 0 0 0,0-6 0 0 0,-4-15 0 0 0,2-12 0 0 0,2-15 0 0 0,8-13 0 0 0,-1-3 0 0 0,1 5 0 0 0,-3 1 0 0 0,-6 8 0 0 0,-1 3 0 0 0,-2-2 0 0 0,-3 5 0 0 0,1 5 0 0 0,0-2 0 0 0,-3 2 0 0 0,-1 1 0 0 0,-3-6 0 0 0,0-4 0 0 0,-6 0 0 0 0,-6-9 0 0 0,-11 2 0 0 0,-1 11 0 0 0,3 10 0 0 0,5 7 0 0 0,0 9 0 0 0,3 9 0 0 0,3 6 0 0 0,3 5 0 0 0,2 8 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11509 17935 16383 0 0,'5'0'0'0'0,"1"-5"0"0"0,-1-5 0 0 0,0-6 0 0 0,3 0 0 0 0,-1-2 0 0 0,5-2 0 0 0,-1-2 0 0 0,-3-2 0 0 0,3-2 0 0 0,-1 0 0 0 0,2 4 0 0 0,0 2 0 0 0,1 3 0 0 0,-1 1 0 0 0,-2-1 0 0 0,1-3 0 0 0,-2 7 0 0 0,4 10 0 0 0,-2 14 0 0 0,-3 10 0 0 0,-2 6 0 0 0,3 3 0 0 0,-2 0 0 0 0,4 0 0 0 0,0-1 0 0 0,-3-1 0 0 0,-2 0 0 0 0,2-6 0 0 0,0-1 0 0 0,-1-1 0 0 0,2-3 0 0 0,4-4 0 0 0,0-5 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12144 17987 16383 0 0,'0'-4'0'0'0,"5"-6"0"0"0,5-2 0 0 0,6-3 0 0 0,5-3 0 0 0,2-3 0 0 0,-1-3 0 0 0,-1 4 0 0 0,-4-1 0 0 0,0 0 0 0 0,-4-1 0 0 0,-3-1 0 0 0,-3-2 0 0 0,1 4 0 0 0,-1 1 0 0 0,-1-1 0 0 0,2 4 0 0 0,1 0 0 0 0,2 7 0 0 0,0 19 0 0 0,2 12 0 0 0,-1 12 0 0 0,-2 4 0 0 0,1 0 0 0 0,-1-1 0 0 0,2 2 0 0 0,-1-1 0 0 0,2-7 0 0 0,0-9 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4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11324 18441 16383 0 0,'5'0'0'0'0,"1"5"0"0"0,4 1 0 0 0,4 4 0 0 0,6 4 0 0 0,-2 10 0 0 0,1 0 0 0 0,-3 1 0 0 0,0-5 0 0 0,-2 0 0 0 0,-4 0 0 0 0,1-3 0 0 0,-1 0 0 0 0,1-3 0 0 0,0 1 0 0 0,2-2 0 0 0,3 5 0 0 0,4 0 0 0 0,-2 1 0 0 0,0-3 0 0 0,2-3 0 0 0,2-5 0 0 0,2-3 0 0 0,0-3 0 0 0,2-1 0 0 0,0-2 0 0 0,-4-8 0 0 0,-1-4 0 0 0,-5-3 0 0 0,0 0 0 0 0,2-1 0 0 0,1 2 0 0 0,3 0 0 0 0,-3-3 0 0 0,1 2 0 0 0,-5 0 0 0 0,1 1 0 0 0,2 5 0 0 0,-2 7 0 0 0,0 10 0 0 0,2 2 0 0 0,3 6 0 0 0,2-1 0 0 0,1-3 0 0 0,2 2 0 0 0,0-2 0 0 0,0-2 0 0 0,-4 5 0 0 0,-1 2 0 0 0,0-3 0 0 0,1-4 0 0 0,1-3 0 0 0,1-2 0 0 0,-3-7 0 0 0,-2-3 0 0 0,2 0 0 0 0,-4-3 0 0 0,0-1 0 0 0,2 2 0 0 0,2-3 0 0 0,2-3 0 0 0,-4-4 0 0 0,1 1 0 0 0,0 3 0 0 0,-3 0 0 0 0,1 2 0 0 0,-4-5 0 0 0,1-1 0 0 0,-2-1 0 0 0,1 3 0 0 0,-2-1 0 0 0,-3-1 0 0 0,1 1 0 0 0,0 0 0 0 0,-3-1 0 0 0,-2-3 0 0 0,-2 2 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30661 6561 16383 0 0,'-4'5'0'0'0,"-2"5"0"0"0,-4 6 0 0 0,-5 4 0 0 0,-4 9 0 0 0,-4 7 0 0 0,-2-2 0 0 0,-1-7 0 0 0,4-13 0 0 0,1-12 0 0 0,-5-12 0 0 0,2-8 0 0 0,1-10 0 0 0,-1-1 0 0 0,1 5 0 0 0,-2 7 0 0 0,0 15 0 0 0,-1 12 0 0 0,0 4 0 0 0,0 5 0 0 0,0-15 0 0 0,0-20 0 0 0,-1-9 0 0 0,6-4 0 0 0,0 3 0 0 0,1 6 0 0 0,-6 11 0 0 0,-3 15 0 0 0,-1 12 0 0 0,1 11 0 0 0,0 1 0 0 0,0 0 0 0 0,7-1 0 0 0,1-5 0 0 0,4-3 0 0 0,2-9 0 0 0,-3-11 0 0 0,-1-10 0 0 0,-3-12 0 0 0,3-8 0 0 0,5-2 0 0 0,-1 3 0 0 0,-1 16 0 0 0,-3 18 0 0 0,-2 22 0 0 0,-11 20 0 0 0,-10 14 0 0 0,-5 6 0 0 0,4-4 0 0 0,6-13 0 0 0,4-16 0 0 0,4-17 0 0 0,-3-17 0 0 0,0-8 0 0 0,6-8 0 0 0,2-9 0 0 0,2-7 0 0 0,3-1 0 0 0,2 5 0 0 0,2 2 0 0 0,1 5 0 0 0,-7 7 0 0 0,-4 9 0 0 0,-3 6 0 0 0,0 6 0 0 0,-1 7 0 0 0,1 1 0 0 0,5 2 0 0 0,6-7 0 0 0,7-9 0 0 0,4-9 0 0 0,-1-5 0 0 0,-4 1 0 0 0,-8 2 0 0 0,-6 3 0 0 0,-4 6 0 0 0,0 4 0 0 0,4 5 0 0 0,2 1 0 0 0,5 4 0 0 0,1-1 0 0 0,-1-3 0 0 0,-1-7 0 0 0,1-9 0 0 0,0-3 0 0 0,-1 0 0 0 0,-2 6 0 0 0,-7 16 0 0 0,-6 16 0 0 0,-3 11 0 0 0,0 3 0 0 0,8 0 0 0 0,3-9 0 0 0,6 0 0 0 0,7-11 0 0 0,6-14 0 0 0,3-13 0 0 0,3-1 0 0 0,2 10 0 0 0,-4 7 0 0 0,-7 16 0 0 0,-4 7 0 0 0,-2 2 0 0 0,4 0 0 0 0,2-12 0 0 0,4 0 0 0 0,-2 3 0 0 0,-8 3 0 0 0,-2 4 0 0 0,-6 9 0 0 0,0 7 0 0 0,5-1 0 0 0,5-5 0 0 0,1-10 0 0 0,3-7 0 0 0,7-7 0 0 0,9-8 0 0 0,7-6 0 0 0,7-4 0 0 0,3-3 0 0 0,-1-6 0 0 0,-5 8 0 0 0,-9 11 0 0 0,-16 14 0 0 0,-6 9 0 0 0,-5 9 0 0 0,-4 1 0 0 0,3-3 0 0 0,3 0 0 0 0,10-12 0 0 0,11-11 0 0 0,13-9 0 0 0,8-6 0 0 0,5-4 0 0 0,-4 2 0 0 0,-5 5 0 0 0,-7 6 0 0 0,-5 9 0 0 0,-5 10 0 0 0,-7 12 0 0 0,-8 3 0 0 0,-1-2 0 0 0,9-9 0 0 0,11-10 0 0 0,7-11 0 0 0,11-7 0 0 0,0-1 0 0 0,-12 2 0 0 0,-18 18 0 0 0,-17 8 0 0 0,-14 7 0 0 0,-1 5 0 0 0,1-1 0 0 0,-2-4 0 0 0,5-1 0 0 0,12-7 0 0 0,10-5 0 0 0,11-8 0 0 0,10-8 0 0 0,7-5 0 0 0,5-6 0 0 0,4 3 0 0 0,-4 3 0 0 0,-1 1 0 0 0,1 8 0 0 0,0 0 0 0 0,-3 2 0 0 0,-2 2 0 0 0,-2 1 0 0 0,-5 2 0 0 0,-4 1 0 0 0,1 5 0 0 0,-1 1 0 0 0,-1 5 0 0 0,-2 4 0 0 0,-2 0 0 0 0,-1-2 0 0 0,0-4 0 0 0,-1-4 0 0 0,-1-1 0 0 0,1-3 0 0 0,0-1 0 0 0,4-4 0 0 0,6-7 0 0 0,6-6 0 0 0,5-4 0 0 0,-2-7 0 0 0,-4 1 0 0 0,-4 4 0 0 0,-4 12 0 0 0,-4 7 0 0 0,-1 9 0 0 0,-2 4 0 0 0,-1-1 0 0 0,0 0 0 0 0,5-2 0 0 0,5-3 0 0 0,7-5 0 0 0,9-7 0 0 0,4-7 0 0 0,11-4 0 0 0,8-4 0 0 0,4-2 0 0 0,2-1 0 0 0,11-1 0 0 0,1 1 0 0 0,0 0 0 0 0,-7 0 0 0 0,-10 1 0 0 0,-12 4 0 0 0,-9 6 0 0 0,-9 6 0 0 0,-3 0 0 0 0,0-2 0 0 0,11-4 0 0 0,18-4 0 0 0,11-11 0 0 0,13-10 0 0 0,22-11 0 0 0,8-10 0 0 0,6-7 0 0 0,7-6 0 0 0,2 1 0 0 0,0 4 0 0 0,-12 10 0 0 0,-17 11 0 0 0,-24 13 0 0 0,-22 13 0 0 0,-18 11 0 0 0,-12 7 0 0 0,-4 4 0 0 0,-2 3 0 0 0,11-4 0 0 0,13-1 0 0 0,10 0 0 0 0,4-4 0 0 0,-2-6 0 0 0,-2-4 0 0 0,6-4 0 0 0,0-3 0 0 0,1-7 0 0 0,12-1 0 0 0,9-1 0 0 0,6-3 0 0 0,15 0 0 0 0,5 2 0 0 0,0 2 0 0 0,-1 2 0 0 0,-3-2 0 0 0,-12-1 0 0 0,-14 1 0 0 0,-13 2 0 0 0,-11 1 0 0 0,-6 1 0 0 0,0 2 0 0 0,-1 0 0 0 0,3 0 0 0 0,10 0 0 0 0,6 0 0 0 0,4 1 0 0 0,6-1 0 0 0,15-5 0 0 0,9-5 0 0 0,3-1 0 0 0,-4 1 0 0 0,-12 2 0 0 0,-17 7 0 0 0,-14 4 0 0 0,-13 5 0 0 0,-6 2 0 0 0,-3-1 0 0 0,0-2 0 0 0,7-6 0 0 0,8-13 0 0 0,2-9 0 0 0,10-18 0 0 0,10-7 0 0 0,0 0 0 0 0,-4 7 0 0 0,-11 7 0 0 0,-3 8 0 0 0,-7 13 0 0 0,-10 21 0 0 0,-7 19 0 0 0,-10 12 0 0 0,-6 4 0 0 0,-2-1 0 0 0,0-3 0 0 0,6-10 0 0 0,6-9 0 0 0,13-18 0 0 0,6-17 0 0 0,8-17 0 0 0,8-20 0 0 0,0-16 0 0 0,-1-9 0 0 0,-8-1 0 0 0,-5 4 0 0 0,2 9 0 0 0,-4 7 0 0 0,-2 12 0 0 0,0 15 0 0 0,0 11 0 0 0,1 9 0 0 0,5 7 0 0 0,2-2 0 0 0,0-4 0 0 0,0-5 0 0 0,-2-5 0 0 0,4-4 0 0 0,-4-7 0 0 0,1-3 0 0 0,6-5 0 0 0,0-5 0 0 0,-5 0 0 0 0,-9 3 0 0 0,-7 12 0 0 0,-3 11 0 0 0,7 0 0 0 0,8-7 0 0 0,13-4 0 0 0,13-15 0 0 0,2-14 0 0 0,-9-1 0 0 0,-11 3 0 0 0,-12 8 0 0 0,-11 7 0 0 0,-6 5 0 0 0,-14 9 0 0 0,-9 8 0 0 0,-7 8 0 0 0,-4 4 0 0 0,8 0 0 0 0,21-9 0 0 0,13-7 0 0 0,11-3 0 0 0,4-7 0 0 0,2-12 0 0 0,-5-7 0 0 0,-1 5 0 0 0,-6 5 0 0 0,-6 6 0 0 0,0 3 0 0 0,1 8 0 0 0,4-1 0 0 0,-2-2 0 0 0,-4 0 0 0 0,-3-1 0 0 0,0 5 0 0 0,0 2 0 0 0,-2-1 0 0 0,-3-5 0 0 0,-1-3 0 0 0,-2-1 0 0 0,-1 0 0 0 0,0 1 0 0 0,0 1 0 0 0,-10 1 0 0 0,-6-4 0 0 0,-2-2 0 0 0,-1 2 0 0 0,2 0 0 0 0,4 2 0 0 0,0 1 0 0 0,-3-4 0 0 0,-2 0 0 0 0,-12 0 0 0 0,-10 2 0 0 0,-11 1 0 0 0,-19 1 0 0 0,-7 5 0 0 0,5 7 0 0 0,16-3 0 0 0,16-7 0 0 0,20-3 0 0 0,13-7 0 0 0,13 4 0 0 0,9 3 0 0 0,2 1 0 0 0,-5 6 0 0 0,-15 7 0 0 0,-11 5 0 0 0,-12 5 0 0 0,-14 3 0 0 0,-11 7 0 0 0,1 11 0 0 0,3 2 0 0 0,10-5 0 0 0,11-10 0 0 0,10-14 0 0 0,8-19 0 0 0,5-9 0 0 0,3-6 0 0 0,2 0 0 0 0,0 3 0 0 0,-4 9 0 0 0,-11 9 0 0 0,-12 15 0 0 0,-16 16 0 0 0,-13 17 0 0 0,-29 21 0 0 0,-9 17 0 0 0,-7 7 0 0 0,0-4 0 0 0,12-9 0 0 0,17-14 0 0 0,21-18 0 0 0,17-22 0 0 0,16-21 0 0 0,9-20 0 0 0,7-12 0 0 0,7 2 0 0 0,3 5 0 0 0,-1 6 0 0 0,-15 18 0 0 0,-10 13 0 0 0,-21 15 0 0 0,-13 12 0 0 0,-12 3 0 0 0,-7 5 0 0 0,-2 3 0 0 0,7-4 0 0 0,9-6 0 0 0,11-7 0 0 0,8-6 0 0 0,5-5 0 0 0,4-10 0 0 0,2-10 0 0 0,5-6 0 0 0,2 1 0 0 0,3 0 0 0 0,5-1 0 0 0,4-1 0 0 0,-1 3 0 0 0,-9 6 0 0 0,-19 5 0 0 0,-8 5 0 0 0,-11 2 0 0 0,-26 12 0 0 0,-22 7 0 0 0,-12 3 0 0 0,0 1 0 0 0,16-2 0 0 0,24-9 0 0 0,24-11 0 0 0,26-4 0 0 0,16-6 0 0 0,10-5 0 0 0,5-5 0 0 0,5 2 0 0 0,1 0 0 0 0,-11 3 0 0 0,-14 5 0 0 0,-15 13 0 0 0,-15 15 0 0 0,-10 10 0 0 0,-5 4 0 0 0,3-2 0 0 0,2-7 0 0 0,9-2 0 0 0,8-4 0 0 0,5-9 0 0 0,9-10 0 0 0,2-14 0 0 0,0-7 0 0 0,0-5 0 0 0,-3-1 0 0 0,4 0 0 0 0,0 5 0 0 0,2 8 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34333 2434 16383 0 0,'-5'0'0'0'0,"-5"0"0"0"0,-10 5 0 0 0,-11 5 0 0 0,-18 10 0 0 0,-9 7 0 0 0,-8 11 0 0 0,-11 9 0 0 0,-1 4 0 0 0,-5 8 0 0 0,2 2 0 0 0,-2 9 0 0 0,-9 6 0 0 0,1-2 0 0 0,4 5 0 0 0,7-2 0 0 0,13-6 0 0 0,5-5 0 0 0,8-6 0 0 0,4-3 0 0 0,7-4 0 0 0,1 4 0 0 0,8 0 0 0 0,-3 4 0 0 0,-5 5 0 0 0,1 10 0 0 0,-7 8 0 0 0,2 4 0 0 0,-6 10 0 0 0,-7 5 0 0 0,-2 12 0 0 0,4 0 0 0 0,8 2 0 0 0,-1 4 0 0 0,-1 3 0 0 0,-1-1 0 0 0,4-4 0 0 0,6-14 0 0 0,5-15 0 0 0,5-14 0 0 0,8-12 0 0 0,-5-7 0 0 0,1-9 0 0 0,2 1 0 0 0,-3 9 0 0 0,2 4 0 0 0,-2 1 0 0 0,-6 2 0 0 0,-5 4 0 0 0,-1-5 0 0 0,3-10 0 0 0,3 0 0 0 0,7-5 0 0 0,4-6 0 0 0,2-7 0 0 0,1-4 0 0 0,-6-3 0 0 0,-3 6 0 0 0,0-2 0 0 0,5-16 0 0 0,2-25 0 0 0,0-18 0 0 0,5-29 0 0 0,0-17 0 0 0,4-19 0 0 0,4-7 0 0 0,4-1 0 0 0,2-1 0 0 0,3 8 0 0 0,1 2 0 0 0,0 2 0 0 0,1 12 0 0 0,0 15 0 0 0,0 13 0 0 0,-1 19 0 0 0,0 32 0 0 0,-4 25 0 0 0,-2 20 0 0 0,1 25 0 0 0,0 14 0 0 0,2-1 0 0 0,1 0 0 0 0,-8-2 0 0 0,-2-1 0 0 0,0-7 0 0 0,3-7 0 0 0,3-11 0 0 0,2-10 0 0 0,7-10 0 0 0,2-6 0 0 0,5-5 0 0 0,5-6 0 0 0,14-8 0 0 0,15-5 0 0 0,9-4 0 0 0,8-3 0 0 0,17-6 0 0 0,8-2 0 0 0,3 0 0 0 0,4 1 0 0 0,3 2 0 0 0,-4 1 0 0 0,-6 2 0 0 0,-12 0 0 0 0,-15 1 0 0 0,-13 1 0 0 0,-9-1 0 0 0,-12 0 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33893 1905 16383 0 0,'-4'0'0'0'0,"-2"0"0"0"0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34131 1958 16383 0 0,'5'0'0'0'0,"5"4"0"0"0,6 2 0 0 0,5 9 0 0 0,-2 1 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34237 2037 16383 0 0,'0'0'0'0'0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33496 1693 16383 0 0,'5'0'0'0'0,"5"5"0"0"0,2 1 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33522 1665 16383 0 0,'-4'0'0'0'0,"-2"5"0"0"0,0 5 0 0 0,2 6 0 0 0,-4 5 0 0 0,0 2 0 0 0,1 3 0 0 0,2 1 0 0 0,6-4 0 0 0,8-6 0 0 0,2-11 0 0 0,3-10 0 0 0,5-4 0 0 0,-2-7 0 0 0,-4-3 0 0 0,-3-5 0 0 0,-4-1 0 0 0,-3-3 0 0 0,-2 0 0 0 0,-1 0 0 0 0,-1 0 0 0 0,5 0 0 0 0,1 1 0 0 0,-4 4 0 0 0,-8 6 0 0 0,-6 5 0 0 0,-5 6 0 0 0,-1 11 0 0 0,0 6 0 0 0,-2 0 0 0 0,2-2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23151 14975 16383 0 0,'0'9'0'0'0,"0"16"0"0"0,4 18 0 0 0,2 9 0 0 0,4 15 0 0 0,1 4 0 0 0,-2 8 0 0 0,6 4 0 0 0,6-3 0 0 0,-2-11 0 0 0,6-9 0 0 0,3-9 0 0 0,5 0 0 0 0,10-5 0 0 0,-1-6 0 0 0,-5-9 0 0 0,-7-10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7990 8965 16383 0 0,'-4'0'0'0'0,"-15"-4"0"0"0,-13-6 0 0 0,-4-1 0 0 0,-6 1 0 0 0,0 2 0 0 0,-1-1 0 0 0,2 0 0 0 0,4 2 0 0 0,8-2 0 0 0,5 0 0 0 0,2 2 0 0 0,0 2 0 0 0,-4 2 0 0 0,-3 1 0 0 0,0 2 0 0 0,0 0 0 0 0,1 0 0 0 0,5 5 0 0 0,6 5 0 0 0,7 6 0 0 0,0 9 0 0 0,2 4 0 0 0,-2 6 0 0 0,1 1 0 0 0,-3 0 0 0 0,1 5 0 0 0,2 6 0 0 0,3-2 0 0 0,2 14 0 0 0,2 0 0 0 0,2 0 0 0 0,0-2 0 0 0,0-2 0 0 0,1 3 0 0 0,-1-4 0 0 0,1-3 0 0 0,-1-1 0 0 0,0 3 0 0 0,0 3 0 0 0,0-1 0 0 0,0-5 0 0 0,0-7 0 0 0,0-1 0 0 0,0-5 0 0 0,0-3 0 0 0,0 1 0 0 0,0-1 0 0 0,0 2 0 0 0,0 8 0 0 0,0 1 0 0 0,0-3 0 0 0,0 0 0 0 0,-4 2 0 0 0,-2 6 0 0 0,0-1 0 0 0,2 0 0 0 0,1 0 0 0 0,1-4 0 0 0,1-5 0 0 0,-4-5 0 0 0,-1-4 0 0 0,1-4 0 0 0,1-1 0 0 0,1-1 0 0 0,1 0 0 0 0,1-1 0 0 0,1 1 0 0 0,9-5 0 0 0,7-5 0 0 0,5-5 0 0 0,4-5 0 0 0,1-2 0 0 0,1 1 0 0 0,1 2 0 0 0,3-2 0 0 0,2-1 0 0 0,-2 0 0 0 0,4-2 0 0 0,0-1 0 0 0,-2 1 0 0 0,-2-1 0 0 0,-2-1 0 0 0,-2 1 0 0 0,-1 0 0 0 0,-4 0 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33840 1796 16383 0 0,'4'0'0'0'0,"2"4"0"0"0,4 2 0 0 0,5 0 0 0 0,4-2 0 0 0,4-5 0 0 0,-3-12 0 0 0,1-3 0 0 0,-5-4 0 0 0,1-3 0 0 0,-3-1 0 0 0,-4-2 0 0 0,-4-1 0 0 0,-3 1 0 0 0,-1-1 0 0 0,-2 0 0 0 0,-9 5 0 0 0,-8 6 0 0 0,-6 6 0 0 0,-2 4 0 0 0,-3 4 0 0 0,0 10 0 0 0,0 5 0 0 0,5 3 0 0 0,6 5 0 0 0,6 7 0 0 0,5 3 0 0 0,8 1 0 0 0,3 4 0 0 0,6 0 0 0 0,1-1 0 0 0,-2-3 0 0 0,2-6 0 0 0,3-4 0 0 0,9-5 0 0 0,-1-5 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34210 1851 16383 0 0,'-5'0'0'0'0,"-1"4"0"0"0,-4 2 0 0 0,-5 0 0 0 0,1 3 0 0 0,1 4 0 0 0,5 10 0 0 0,6 0 0 0 0,14 1 0 0 0,9-4 0 0 0,5-5 0 0 0,-2-1 0 0 0,0-2 0 0 0,0-4 0 0 0,0-3 0 0 0,5-2 0 0 0,-2-7 0 0 0,-6-11 0 0 0,-7-7 0 0 0,-5-5 0 0 0,-4-2 0 0 0,-4 0 0 0 0,-1 0 0 0 0,-1 0 0 0 0,-5 1 0 0 0,-1 1 0 0 0,-4 5 0 0 0,-4 6 0 0 0,-5 6 0 0 0,-3 13 0 0 0,-2 11 0 0 0,-5 8 0 0 0,-3 3 0 0 0,1-1 0 0 0,4-5 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1:00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33519 1508 16383 0 0,'-4'0'0'0'0,"-6"0"0"0"0,-6 0 0 0 0,-5 0 0 0 0,-3 0 0 0 0,-6 0 0 0 0,-3 0 0 0 0,5 5 0 0 0,2 0 0 0 0,6 6 0 0 0,1-1 0 0 0,5 3 0 0 0,4 4 0 0 0,4 3 0 0 0,8 8 0 0 0,7 7 0 0 0,7 7 0 0 0,5-4 0 0 0,4-3 0 0 0,-3-4 0 0 0,0-7 0 0 0,0-8 0 0 0,1-6 0 0 0,-4-10 0 0 0,0-4 0 0 0,-3-2 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0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26829 10582 16383 0 0,'0'-4'0'0'0,"8"-2"0"0"0,8 1 0 0 0,14 0 0 0 0,15 2 0 0 0,8 1 0 0 0,8 1 0 0 0,-1 1 0 0 0,1 0 0 0 0,4 0 0 0 0,8 4 0 0 0,5 2 0 0 0,-3 0 0 0 0,-5-1 0 0 0,-6-2 0 0 0,-5-1 0 0 0,-8-1 0 0 0,-8-1 0 0 0,-8 0 0 0 0,-5 0 0 0 0,-4 0 0 0 0,-1 0 0 0 0,-1 0 0 0 0,0-1 0 0 0,0 1 0 0 0,0 0 0 0 0,1 0 0 0 0,-4 0 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0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26935 11086 16383 0 0,'4'0'0'0'0,"10"0"0"0"0,16 0 0 0 0,12 0 0 0 0,7 0 0 0 0,12 0 0 0 0,5 0 0 0 0,4 0 0 0 0,-1 0 0 0 0,1 0 0 0 0,-8 0 0 0 0,-5 0 0 0 0,-8 0 0 0 0,-8 0 0 0 0,-3 0 0 0 0,-3 0 0 0 0,-3 0 0 0 0,-3 0 0 0 0,-2 0 0 0 0,-1 0 0 0 0,-1 0 0 0 0,5 0 0 0 0,0 0 0 0 0,1 0 0 0 0,-2 0 0 0 0,4 0 0 0 0,13 0 0 0 0,-1 0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0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27410 9894 16383 0 0,'-4'0'0'0'0,"-2"-4"0"0"0,0-6 0 0 0,2-1 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0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15901 10160 16383 0 0,'0'4'0'0'0,"0"15"0"0"0,0 8 0 0 0,0 9 0 0 0,0 6 0 0 0,0 9 0 0 0,0 9 0 0 0,0 4 0 0 0,0 2 0 0 0,0 5 0 0 0,0-7 0 0 0,0-5 0 0 0,0 1 0 0 0,0-6 0 0 0,0-8 0 0 0,0-7 0 0 0,0-6 0 0 0,0-4 0 0 0,0 1 0 0 0,0 1 0 0 0,0-2 0 0 0,0 0 0 0 0,0-2 0 0 0,0-5 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0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15505 10529 16383 0 0,'4'0'0'0'0,"6"0"0"0"0,10 0 0 0 0,10 0 0 0 0,9-4 0 0 0,6-2 0 0 0,4 1 0 0 0,3 0 0 0 0,1 2 0 0 0,-4 1 0 0 0,-7 1 0 0 0,-5 1 0 0 0,-5 0 0 0 0,-4 0 0 0 0,3 0 0 0 0,0 0 0 0 0,3 1 0 0 0,0-1 0 0 0,8 0 0 0 0,5 0 0 0 0,-5 0 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4:59:40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22964 9790 16383 0 0,'-4'0'0'0'0,"-7"4"0"0"0,0 6 0 0 0,-4 2 0 0 0,2 3 0 0 0,-3-2 0 0 0,3 3 0 0 0,-2-3 0 0 0,2 6 0 0 0,3 5 0 0 0,4 1 0 0 0,2 2 0 0 0,2 1 0 0 0,6-5 0 0 0,2-2 0 0 0,5-4 0 0 0,4-5 0 0 0,5-5 0 0 0,-1-7 0 0 0,-5-9 0 0 0,6-3 0 0 0,-2-3 0 0 0,1 0 0 0 0,-3-1 0 0 0,-4-7 0 0 0,-4-5 0 0 0,-3-1 0 0 0,-3 0 0 0 0,-2 5 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4:59:40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22754 8649 16383 0 0,'-5'0'0'0'0,"-5"0"0"0"0,-2-4 0 0 0,2-7 0 0 0,7 0 0 0 0,3-4 0 0 0,7-3 0 0 0,7-3 0 0 0,5 2 0 0 0,3-1 0 0 0,4 0 0 0 0,0 2 0 0 0,2 5 0 0 0,-1 0 0 0 0,5 2 0 0 0,1 3 0 0 0,-1 3 0 0 0,-1 2 0 0 0,-2 2 0 0 0,0 1 0 0 0,-2 0 0 0 0,-1 0 0 0 0,-4 5 0 0 0,-6 6 0 0 0,-7 6 0 0 0,1-1 0 0 0,-2 2 0 0 0,-2 2 0 0 0,-2 2 0 0 0,-2 2 0 0 0,-1 2 0 0 0,-1 0 0 0 0,0 0 0 0 0,-5 1 0 0 0,-2-1 0 0 0,-3-4 0 0 0,-1-1 0 0 0,-2-1 0 0 0,-4-2 0 0 0,1-1 0 0 0,-1 1 0 0 0,2 3 0 0 0,0-3 0 0 0,1 0 0 0 0,4 6 0 0 0,-1-1 0 0 0,2 0 0 0 0,1 0 0 0 0,4 1 0 0 0,-4-3 0 0 0,1-2 0 0 0,1 1 0 0 0,1 6 0 0 0,3 3 0 0 0,0 1 0 0 0,1 0 0 0 0,1-1 0 0 0,1-1 0 0 0,-1 4 0 0 0,0 1 0 0 0,0-6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7811 11295 16383 0 0,'-4'-5'0'0'0,"-6"0"0"0"0,-6-1 0 0 0,-4 2 0 0 0,-3 1 0 0 0,-2 1 0 0 0,-1 1 0 0 0,-1 0 0 0 0,1 1 0 0 0,3-4 0 0 0,3-1 0 0 0,-5-1 0 0 0,-2 2 0 0 0,-1 1 0 0 0,0-3 0 0 0,1-1 0 0 0,0 1 0 0 0,-4 2 0 0 0,-1 1 0 0 0,1 1 0 0 0,5 6 0 0 0,8 10 0 0 0,6 12 0 0 0,5 5 0 0 0,5 3 0 0 0,2 3 0 0 0,0 0 0 0 0,2 3 0 0 0,-1 2 0 0 0,0 4 0 0 0,4 2 0 0 0,2 2 0 0 0,-1 1 0 0 0,2 0 0 0 0,1 1 0 0 0,-1-5 0 0 0,-3 3 0 0 0,-1-3 0 0 0,-2 0 0 0 0,3 0 0 0 0,1-4 0 0 0,-1-4 0 0 0,3-1 0 0 0,1-2 0 0 0,-2-3 0 0 0,-2-2 0 0 0,-1 1 0 0 0,-2 0 0 0 0,-2 4 0 0 0,1 4 0 0 0,-2 3 0 0 0,1 0 0 0 0,0 0 0 0 0,4 3 0 0 0,1-4 0 0 0,0-3 0 0 0,0-1 0 0 0,-2-1 0 0 0,-1 1 0 0 0,-1-2 0 0 0,-1 2 0 0 0,0-1 0 0 0,0 2 0 0 0,0-2 0 0 0,0-2 0 0 0,0-4 0 0 0,-1-1 0 0 0,1-3 0 0 0,0-1 0 0 0,0 4 0 0 0,0 1 0 0 0,0-1 0 0 0,0-1 0 0 0,0 0 0 0 0,0 2 0 0 0,0 6 0 0 0,0 0 0 0 0,0-2 0 0 0,0-2 0 0 0,0-3 0 0 0,0-1 0 0 0,0-3 0 0 0,0 0 0 0 0,0 0 0 0 0,0-1 0 0 0,0 0 0 0 0,5-5 0 0 0,0 0 0 0 0,5-5 0 0 0,5-4 0 0 0,4-4 0 0 0,-2 1 0 0 0,2-1 0 0 0,1 2 0 0 0,1 1 0 0 0,3-2 0 0 0,0-3 0 0 0,-3 3 0 0 0,-1 0 0 0 0,0-2 0 0 0,1-2 0 0 0,2-1 0 0 0,1-1 0 0 0,1-2 0 0 0,-5 1 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4:59:40.7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1217 1931 16383 0 0,'0'0'0'0'0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4:59:40.767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19341 3810 16383 0 0,'0'0'0'0'0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4:59:40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8440 10557 16383 0 0,'0'-5'0'0'0,"5"-1"0"0"0,18 1 0 0 0,20 0 0 0 0,11 2 0 0 0,22 1 0 0 0,22 1 0 0 0,29 0 0 0 0,24 1 0 0 0,17 0 0 0 0,12 1 0 0 0,-8-1 0 0 0,8 0 0 0 0,-1 0 0 0 0,-12 5 0 0 0,-13 5 0 0 0,-6 2 0 0 0,-6 2 0 0 0,13 5 0 0 0,29 6 0 0 0,-8 0 0 0 0,11 5 0 0 0,-9-4 0 0 0,-4-5 0 0 0,5-7 0 0 0,-7-5 0 0 0,4-5 0 0 0,-11-3 0 0 0,3-1 0 0 0,-15-1 0 0 0,-20 0 0 0 0,-9 8 0 0 0,-23 4 0 0 0,-10 0 0 0 0,-7-2 0 0 0,-4-3 0 0 0,-4-2 0 0 0,9-2 0 0 0,3-1 0 0 0,21-1 0 0 0,25 0 0 0 0,6-1 0 0 0,-7 1 0 0 0,-9-1 0 0 0,-11 1 0 0 0,-17 0 0 0 0,-11 0 0 0 0,-6 0 0 0 0,-9 0 0 0 0,-2 0 0 0 0,1 0 0 0 0,1 0 0 0 0,3 0 0 0 0,6 0 0 0 0,8 0 0 0 0,2 0 0 0 0,-5 0 0 0 0,-7-5 0 0 0,-14-1 0 0 0,-3-4 0 0 0,6 0 0 0 0,9-3 0 0 0,19-4 0 0 0,37-4 0 0 0,24-2 0 0 0,-2 3 0 0 0,-4 0 0 0 0,-6 3 0 0 0,1 5 0 0 0,-13 5 0 0 0,-9-2 0 0 0,-8 2 0 0 0,11 1 0 0 0,4 2 0 0 0,5 1 0 0 0,3 2 0 0 0,13 1 0 0 0,8 0 0 0 0,0 0 0 0 0,-10 1 0 0 0,-4-1 0 0 0,-20 0 0 0 0,-20 1 0 0 0,-17-1 0 0 0,-7 0 0 0 0,2 0 0 0 0,17 0 0 0 0,10 0 0 0 0,22 0 0 0 0,2 0 0 0 0,14 0 0 0 0,-5 0 0 0 0,5 0 0 0 0,-1 0 0 0 0,2 0 0 0 0,-7 0 0 0 0,-4 0 0 0 0,-18 0 0 0 0,-6 0 0 0 0,-5 0 0 0 0,2 0 0 0 0,8 0 0 0 0,7 0 0 0 0,9 4 0 0 0,-6 2 0 0 0,-1 0 0 0 0,7-2 0 0 0,5-1 0 0 0,4-1 0 0 0,14 0 0 0 0,7-2 0 0 0,2 0 0 0 0,-14 0 0 0 0,-10-1 0 0 0,-4 1 0 0 0,-1 0 0 0 0,-17 0 0 0 0,-19 0 0 0 0,-18 0 0 0 0,-18 0 0 0 0,-12 0 0 0 0,-6 0 0 0 0,-6 0 0 0 0,2 0 0 0 0,4 0 0 0 0,7 4 0 0 0,12 2 0 0 0,8 4 0 0 0,22 1 0 0 0,9-2 0 0 0,0-3 0 0 0,-19-2 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15160 10795 16383 0 0,'0'9'0'0'0,"0"15"0"0"0,0 18 0 0 0,0 13 0 0 0,0 12 0 0 0,0 2 0 0 0,0-6 0 0 0,0-1 0 0 0,0-6 0 0 0,0-9 0 0 0,0-7 0 0 0,0-7 0 0 0,0-5 0 0 0,0-2 0 0 0,0 3 0 0 0,-5-4 0 0 0,0-1 0 0 0,-1-1 0 0 0,2 0 0 0 0,1 1 0 0 0,1-4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14896 11165 16383 0 0,'4'0'0'0'0,"6"0"0"0"0,10 0 0 0 0,6 0 0 0 0,3 0 0 0 0,0 0 0 0 0,1 0 0 0 0,7 0 0 0 0,7 0 0 0 0,-1 0 0 0 0,2 0 0 0 0,2 0 0 0 0,10 0 0 0 0,8 0 0 0 0,2 0 0 0 0,3 0 0 0 0,-3 0 0 0 0,-7 0 0 0 0,-15 0 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27887 10980 16383 0 0,'9'0'0'0'0,"20"0"0"0"0,13 0 0 0 0,18 0 0 0 0,16 0 0 0 0,7 0 0 0 0,3 0 0 0 0,0 0 0 0 0,-6 5 0 0 0,-12 0 0 0 0,-9 1 0 0 0,-15-2 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27861 11430 16383 0 0,'4'0'0'0'0,"6"0"0"0"0,6 0 0 0 0,4 0 0 0 0,12 0 0 0 0,13 0 0 0 0,17 0 0 0 0,14 0 0 0 0,9 0 0 0 0,-3 0 0 0 0,-2 0 0 0 0,-10 0 0 0 0,-12 0 0 0 0,-13 0 0 0 0,-8 0 0 0 0,-8 0 0 0 0,-3 0 0 0 0,-2 0 0 0 0,-5 0 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28310 9228 16383 0 0,'0'-4'0'0'0,"0"-6"0"0"0,0-6 0 0 0,0-4 0 0 0,0-3 0 0 0,5 2 0 0 0,5 5 0 0 0,5 1 0 0 0,10 2 0 0 0,12 5 0 0 0,6 2 0 0 0,3 3 0 0 0,11 6 0 0 0,14 12 0 0 0,-2 2 0 0 0,-3 8 0 0 0,-9 4 0 0 0,-5 1 0 0 0,-7-1 0 0 0,-12 1 0 0 0,-10 2 0 0 0,-11 1 0 0 0,-6-1 0 0 0,-4 2 0 0 0,-3 1 0 0 0,-1 2 0 0 0,-1 0 0 0 0,-7-3 0 0 0,-3-2 0 0 0,-12 1 0 0 0,-2 1 0 0 0,0-7 0 0 0,-5-3 0 0 0,-1-1 0 0 0,-4-5 0 0 0,-3-1 0 0 0,4 2 0 0 0,4-4 0 0 0,8 1 0 0 0,3-3 0 0 0,5 1 0 0 0,6 7 0 0 0,13 17 0 0 0,15 20 0 0 0,4-1 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28760 10423 16383 0 0,'0'-4'0'0'0,"-5"-2"0"0"0,0-3 0 0 0,-1-2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23574 13944 16383 0 0,'5'0'0'0'0,"10"0"0"0"0,15 0 0 0 0,13 0 0 0 0,11 0 0 0 0,11 0 0 0 0,2 0 0 0 0,-1 0 0 0 0,-2 0 0 0 0,0 0 0 0 0,3 0 0 0 0,-5 0 0 0 0,-9 0 0 0 0,-9 0 0 0 0,-7 0 0 0 0,-6 0 0 0 0,-4 0 0 0 0,-2 0 0 0 0,4 0 0 0 0,-3 0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7920 14101 16383 0 0,'-4'0'0'0'0,"-6"0"0"0"0,-6 0 0 0 0,-4 0 0 0 0,-3 0 0 0 0,-2 0 0 0 0,-5 0 0 0 0,-3 0 0 0 0,1 0 0 0 0,1-4 0 0 0,2-2 0 0 0,1 1 0 0 0,1 0 0 0 0,1 2 0 0 0,1 1 0 0 0,4 5 0 0 0,6 12 0 0 0,5 6 0 0 0,5 5 0 0 0,3 6 0 0 0,1 2 0 0 0,2 4 0 0 0,0 9 0 0 0,0 5 0 0 0,0-3 0 0 0,0-4 0 0 0,-1-6 0 0 0,1-6 0 0 0,-1-3 0 0 0,0-3 0 0 0,0-2 0 0 0,0 0 0 0 0,0-1 0 0 0,0 1 0 0 0,-1-1 0 0 0,1 1 0 0 0,0 0 0 0 0,0 1 0 0 0,0-1 0 0 0,0 1 0 0 0,0-1 0 0 0,0 1 0 0 0,0 8 0 0 0,0 3 0 0 0,0 4 0 0 0,0-1 0 0 0,0 2 0 0 0,0 2 0 0 0,-4-2 0 0 0,-2-4 0 0 0,1-4 0 0 0,0-3 0 0 0,2-3 0 0 0,1 2 0 0 0,1 1 0 0 0,1 0 0 0 0,0-2 0 0 0,0 7 0 0 0,0 3 0 0 0,1-2 0 0 0,-6-2 0 0 0,0-4 0 0 0,-1-1 0 0 0,2-3 0 0 0,9-5 0 0 0,14-3 0 0 0,7-4 0 0 0,3-4 0 0 0,2-5 0 0 0,-1-3 0 0 0,0-2 0 0 0,2-1 0 0 0,1-1 0 0 0,-1 0 0 0 0,-6 0 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23601 14367 16383 0 0,'13'0'0'0'0,"14"0"0"0"0,15 0 0 0 0,9 0 0 0 0,6 0 0 0 0,1 0 0 0 0,13 0 0 0 0,-1 0 0 0 0,-3 0 0 0 0,-9 0 0 0 0,-5 0 0 0 0,-8 0 0 0 0,-6 0 0 0 0,-6 0 0 0 0,-9 0 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23865 12511 16383 0 0,'0'-4'0'0'0,"0"-6"0"0"0,0-6 0 0 0,0-9 0 0 0,0-5 0 0 0,0-1 0 0 0,0-1 0 0 0,5 6 0 0 0,1 3 0 0 0,4 5 0 0 0,0 1 0 0 0,4 4 0 0 0,3 3 0 0 0,3 5 0 0 0,3 2 0 0 0,-3 11 0 0 0,0 8 0 0 0,1 11 0 0 0,-3 9 0 0 0,0 3 0 0 0,1 0 0 0 0,-3-3 0 0 0,-3-3 0 0 0,-5-3 0 0 0,-3 3 0 0 0,-3 0 0 0 0,-2-1 0 0 0,0-2 0 0 0,-1-1 0 0 0,1-1 0 0 0,-1-2 0 0 0,-4 5 0 0 0,-6 1 0 0 0,-1-1 0 0 0,-2-5 0 0 0,0-3 0 0 0,3 0 0 0 0,-1-5 0 0 0,-3-1 0 0 0,1 2 0 0 0,-1 1 0 0 0,1 2 0 0 0,-1-2 0 0 0,2-1 0 0 0,-1-3 0 0 0,2-1 0 0 0,2 3 0 0 0,4 2 0 0 0,2-2 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23918 13414 16383 0 0,'0'0'0'0'0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11059 12753 16383 0 0,'0'9'0'0'0,"0"20"0"0"0,-5 24 0 0 0,-1 25 0 0 0,-4 20 0 0 0,-5 26 0 0 0,0 10 0 0 0,3-2 0 0 0,3-8 0 0 0,4-17 0 0 0,2-23 0 0 0,1-25 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10557 13254 16383 0 0,'0'-4'0'0'0,"4"-2"0"0"0,11 0 0 0 0,11 2 0 0 0,11-4 0 0 0,12 0 0 0 0,6 1 0 0 0,8 3 0 0 0,6 0 0 0 0,0-6 0 0 0,2-3 0 0 0,-7 1 0 0 0,-9 4 0 0 0,-11 1 0 0 0,-7 4 0 0 0,-6 1 0 0 0,-9 1 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19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11428 13150 16383 0 0,'-5'0'0'0'0,"-5"0"0"0"0,-6 0 0 0 0,-5 0 0 0 0,-2 0 0 0 0,-3 0 0 0 0,-1 0 0 0 0,0 0 0 0 0,4 0 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5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15187 12515 16383 0 0,'0'8'0'0'0,"4"13"0"0"0,2 14 0 0 0,0 11 0 0 0,-2 6 0 0 0,-1 3 0 0 0,-1-4 0 0 0,-1-2 0 0 0,0 0 0 0 0,-1 0 0 0 0,0-4 0 0 0,4 7 0 0 0,1 5 0 0 0,0-5 0 0 0,4-5 0 0 0,0-7 0 0 0,-2-2 0 0 0,-1-3 0 0 0,-3-3 0 0 0,-1-2 0 0 0,-1-7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5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14923 13013 16383 0 0,'0'-5'0'0'0,"4"0"0"0"0,6-1 0 0 0,6-3 0 0 0,8 0 0 0 0,9-2 0 0 0,8-1 0 0 0,5 3 0 0 0,0 3 0 0 0,0 2 0 0 0,1-3 0 0 0,-3 1 0 0 0,-5 0 0 0 0,-4 2 0 0 0,-9-3 0 0 0,0 0 0 0 0,1 1 0 0 0,3 1 0 0 0,2 2 0 0 0,-1 2 0 0 0,-5 0 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5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26141 12674 16383 0 0,'9'0'0'0'0,"6"0"0"0"0,15 0 0 0 0,15 0 0 0 0,12 0 0 0 0,6 0 0 0 0,1 0 0 0 0,-7 0 0 0 0,-4 0 0 0 0,-2 0 0 0 0,-6 0 0 0 0,-1 0 0 0 0,-5 0 0 0 0,-4 0 0 0 0,1 0 0 0 0,3 0 0 0 0,-6 0 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5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26114 12991 16383 0 0,'5'0'0'0'0,"5"0"0"0"0,10 0 0 0 0,10 0 0 0 0,4 0 0 0 0,10 0 0 0 0,6 0 0 0 0,3 0 0 0 0,5 0 0 0 0,-2 0 0 0 0,1 0 0 0 0,-3 0 0 0 0,-8 0 0 0 0,-2 0 0 0 0,0 0 0 0 0,-4 0 0 0 0,-4 0 0 0 0,-3 0 0 0 0,-8 4 0 0 0,-4 2 0 0 0,-5 0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7998 17593 16383 0 0,'-5'0'0'0'0,"-5"0"0"0"0,-5-5 0 0 0,-5 0 0 0 0,-4-1 0 0 0,-5 2 0 0 0,-7 0 0 0 0,-2-2 0 0 0,1-1 0 0 0,3 1 0 0 0,3 2 0 0 0,2 1 0 0 0,6-3 0 0 0,3 4 0 0 0,0 6 0 0 0,4 12 0 0 0,4 11 0 0 0,0 10 0 0 0,2 3 0 0 0,3-1 0 0 0,3-2 0 0 0,1-4 0 0 0,2-3 0 0 0,1 6 0 0 0,0 2 0 0 0,1 3 0 0 0,-1-1 0 0 0,1-4 0 0 0,-1 2 0 0 0,0-2 0 0 0,0-3 0 0 0,0-2 0 0 0,0-2 0 0 0,0-2 0 0 0,0 3 0 0 0,0 1 0 0 0,0-1 0 0 0,0 0 0 0 0,0 7 0 0 0,0 10 0 0 0,-4 6 0 0 0,-6-1 0 0 0,-1-6 0 0 0,1-2 0 0 0,2 1 0 0 0,3-4 0 0 0,2-4 0 0 0,1-4 0 0 0,-2-3 0 0 0,-2-3 0 0 0,1-1 0 0 0,1-1 0 0 0,1 0 0 0 0,2-1 0 0 0,4-3 0 0 0,7-6 0 0 0,14-6 0 0 0,8-3 0 0 0,3-4 0 0 0,-1-2 0 0 0,-2-1 0 0 0,-1 0 0 0 0,-2 0 0 0 0,-2 0 0 0 0,-1 1 0 0 0,0-1 0 0 0,-1 1 0 0 0,0 0 0 0 0,-4 0 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5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26326 11025 16383 0 0,'0'-5'0'0'0,"0"-9"0"0"0,4-8 0 0 0,6-3 0 0 0,2-7 0 0 0,2 2 0 0 0,4 2 0 0 0,2 2 0 0 0,3 4 0 0 0,2 7 0 0 0,1 6 0 0 0,0 8 0 0 0,0 9 0 0 0,-4 8 0 0 0,-2 0 0 0 0,-4 3 0 0 0,-5 6 0 0 0,-4 4 0 0 0,-4 0 0 0 0,-1 1 0 0 0,-2-2 0 0 0,-1 9 0 0 0,0 1 0 0 0,-4 0 0 0 0,-2-4 0 0 0,-3-6 0 0 0,-1-5 0 0 0,-2-1 0 0 0,-3-4 0 0 0,0-2 0 0 0,0 2 0 0 0,-3 1 0 0 0,-2 3 0 0 0,-2-4 0 0 0,3 1 0 0 0,5 1 0 0 0,5-3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5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26405 11615 16383 0 0,'5'0'0'0'0,"1"0"0"0"0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5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26404 11693 16383 0 0,'0'-4'0'0'0,"0"-6"0"0"0,5-2 0 0 0,5 2 0 0 0,1 7 0 0 0,-1 8 0 0 0,-2 8 0 0 0,-3 5 0 0 0,-2 5 0 0 0,-2 2 0 0 0,-5-2 0 0 0,-6-6 0 0 0,-6-6 0 0 0,-5-4 0 0 0,2-8 0 0 0,8-4 0 0 0,10-1 0 0 0,6 1 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4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32517 17350 16383 0 0,'-5'0'0'0'0,"-1"-5"0"0"0,1-5 0 0 0,1-10 0 0 0,5-1 0 0 0,11-6 0 0 0,13 1 0 0 0,6 2 0 0 0,2 4 0 0 0,0 5 0 0 0,-2 6 0 0 0,-1 4 0 0 0,7 3 0 0 0,2 11 0 0 0,-2 3 0 0 0,-3 5 0 0 0,-2 7 0 0 0,-3 5 0 0 0,-2 1 0 0 0,3 0 0 0 0,-3-1 0 0 0,-2-5 0 0 0,-5-2 0 0 0,-3 3 0 0 0,-2 2 0 0 0,-1 5 0 0 0,-3 11 0 0 0,2 14 0 0 0,3 7 0 0 0,2 1 0 0 0,-1-6 0 0 0,-3-9 0 0 0,-9-9 0 0 0,-10-6 0 0 0,-8-10 0 0 0,-6-9 0 0 0,-9 2 0 0 0,-7-3 0 0 0,-8 1 0 0 0,4 2 0 0 0,5-2 0 0 0,3-4 0 0 0,-2 0 0 0 0,1 3 0 0 0,1 8 0 0 0,2 3 0 0 0,6 2 0 0 0,2 1 0 0 0,5-4 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4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32703 18962 16383 0 0,'0'-5'0'0'0,"0"-5"0"0"0,0-10 0 0 0,0-14 0 0 0,0-6 0 0 0,4-1 0 0 0,2 3 0 0 0,3 7 0 0 0,2 10 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4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34202 17087 16383 0 0,'0'-4'0'0'0,"0"-6"0"0"0,0-6 0 0 0,0-4 0 0 0,0-3 0 0 0,4 2 0 0 0,6 5 0 0 0,10 5 0 0 0,15 4 0 0 0,13 4 0 0 0,5 6 0 0 0,-4 8 0 0 0,-1 1 0 0 0,-5 3 0 0 0,-4-1 0 0 0,-6 2 0 0 0,-7 2 0 0 0,-5 3 0 0 0,-1 6 0 0 0,5 2 0 0 0,-2 2 0 0 0,-1-1 0 0 0,-4-1 0 0 0,-5-1 0 0 0,0-1 0 0 0,-3 4 0 0 0,-2 5 0 0 0,-4 0 0 0 0,-1 4 0 0 0,-7-1 0 0 0,-6 1 0 0 0,-10-2 0 0 0,-6-2 0 0 0,-12-4 0 0 0,-4-2 0 0 0,2-3 0 0 0,-7-5 0 0 0,6-3 0 0 0,5-4 0 0 0,0 4 0 0 0,2-1 0 0 0,2-4 0 0 0,-6-4 0 0 0,-6 0 0 0 0,-8-1 0 0 0,-4 2 0 0 0,4 4 0 0 0,1-1 0 0 0,10 5 0 0 0,7 1 0 0 0,10 0 0 0 0,8 2 0 0 0,8 0 0 0 0,4 11 0 0 0,4 3 0 0 0,5 5 0 0 0,3-1 0 0 0,4 2 0 0 0,4-6 0 0 0,-1-10 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4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34414 18942 16383 0 0,'-4'0'0'0'0,"-11"0"0"0"0,-10 0 0 0 0,-11-9 0 0 0,-3-2 0 0 0,1-5 0 0 0,2 2 0 0 0,8 2 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4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35825 17492 16383 0 0,'0'-4'0'0'0,"0"-15"0"0"0,0-8 0 0 0,13-13 0 0 0,13-16 0 0 0,23-26 0 0 0,9-11 0 0 0,2 6 0 0 0,-9 9 0 0 0,-8 17 0 0 0,-8 20 0 0 0,-5 16 0 0 0,5 17 0 0 0,6 15 0 0 0,-1 5 0 0 0,-1 5 0 0 0,-5 5 0 0 0,2-2 0 0 0,-6-1 0 0 0,-3 2 0 0 0,-2 2 0 0 0,-2 4 0 0 0,1 8 0 0 0,-4 6 0 0 0,-6 8 0 0 0,-5 10 0 0 0,-4 12 0 0 0,-3 3 0 0 0,-2 1 0 0 0,0-3 0 0 0,-6-14 0 0 0,-9-17 0 0 0,-16-15 0 0 0,-11-8 0 0 0,-7-6 0 0 0,-21 2 0 0 0,-8 4 0 0 0,-3-1 0 0 0,3 4 0 0 0,7 5 0 0 0,10 0 0 0 0,16 2 0 0 0,16-1 0 0 0,12 0 0 0 0,10 13 0 0 0,5 12 0 0 0,4 11 0 0 0,5 11 0 0 0,2-2 0 0 0,-1-9 0 0 0,-1-11 0 0 0,2-10 0 0 0,3-3 0 0 0,1-9 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4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36137 18944 16383 0 0,'-5'0'0'0'0,"-9"0"0"0"0,-12 0 0 0 0,-5 0 0 0 0,-7 0 0 0 0,4 0 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4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9507 7379 16383 0 0,'5'5'0'0'0,"0"5"0"0"0,5 1 0 0 0,0 3 0 0 0,3 4 0 0 0,4 3 0 0 0,-2 2 0 0 0,2-3 0 0 0,2-5 0 0 0,2 0 0 0 0,1 1 0 0 0,3-1 0 0 0,-5 4 0 0 0,0 0 0 0 0,-4 0 0 0 0,0-2 0 0 0,-3 0 0 0 0,1-3 0 0 0,2 0 0 0 0,2-2 0 0 0,-1 2 0 0 0,1-3 0 0 0,1 3 0 0 0,-2 6 0 0 0,0 1 0 0 0,-3 0 0 0 0,1-3 0 0 0,2 0 0 0 0,2 1 0 0 0,7 2 0 0 0,3 1 0 0 0,2-3 0 0 0,-6 0 0 0 0,-2 1 0 0 0,0-3 0 0 0,-5 0 0 0 0,0-3 0 0 0,4 1 0 0 0,0 1 0 0 0,-1-1 0 0 0,1 1 0 0 0,2 2 0 0 0,0-2 0 0 0,0-4 0 0 0,6 1 0 0 0,1-3 0 0 0,0-2 0 0 0,-5 6 0 0 0,-3 0 0 0 0,-1-1 0 0 0,-4 0 0 0 0,-1-1 0 0 0,1-3 0 0 0,2 1 0 0 0,2-1 0 0 0,1 3 0 0 0,1 3 0 0 0,6-1 0 0 0,1 2 0 0 0,5 2 0 0 0,0 3 0 0 0,-1 1 0 0 0,-3-2 0 0 0,-2-1 0 0 0,-2 2 0 0 0,-6 0 0 0 0,-2-2 0 0 0,0-5 0 0 0,0-1 0 0 0,2 2 0 0 0,1-1 0 0 0,-3 1 0 0 0,-5 2 0 0 0,-1-1 0 0 0,-3 0 0 0 0,2-2 0 0 0,-2 1 0 0 0,-3 2 0 0 0,1-2 0 0 0,5-3 0 0 0,3 0 0 0 0,-1 3 0 0 0,1 3 0 0 0,2 3 0 0 0,-2 2 0 0 0,0 1 0 0 0,-2 2 0 0 0,0 0 0 0 0,2-5 0 0 0,-2 0 0 0 0,1 3 0 0 0,2-1 0 0 0,2 0 0 0 0,-2-1 0 0 0,0 1 0 0 0,-3 1 0 0 0,1-3 0 0 0,1-7 0 0 0,-2 1 0 0 0,5 4 0 0 0,0 10 0 0 0,4 2 0 0 0,3 6 0 0 0,1-4 0 0 0,-4-3 0 0 0,2 2 0 0 0,2 5 0 0 0,-1-1 0 0 0,5-1 0 0 0,5 2 0 0 0,1-2 0 0 0,-2 3 0 0 0,-3-1 0 0 0,-2-3 0 0 0,2-2 0 0 0,-5-3 0 0 0,-2-1 0 0 0,2 2 0 0 0,2 10 0 0 0,3 2 0 0 0,6 3 0 0 0,4 2 0 0 0,0 2 0 0 0,-4-3 0 0 0,1 3 0 0 0,-3-1 0 0 0,2-1 0 0 0,-2 0 0 0 0,1-3 0 0 0,-5-5 0 0 0,-4-5 0 0 0,-3-4 0 0 0,-1 2 0 0 0,-1 4 0 0 0,0-4 0 0 0,0 1 0 0 0,-4 0 0 0 0,4 2 0 0 0,1 0 0 0 0,-3 7 0 0 0,4 0 0 0 0,1 3 0 0 0,5-3 0 0 0,1 0 0 0 0,-1 2 0 0 0,-5-2 0 0 0,1 4 0 0 0,5 8 0 0 0,-4 3 0 0 0,-2-3 0 0 0,3 1 0 0 0,5 1 0 0 0,-4 3 0 0 0,2-3 0 0 0,0 1 0 0 0,-2-4 0 0 0,-1-8 0 0 0,-7-2 0 0 0,3 0 0 0 0,0-2 0 0 0,-4-1 0 0 0,-5-2 0 0 0,-2 6 0 0 0,1-1 0 0 0,2 6 0 0 0,3-2 0 0 0,1 0 0 0 0,2 2 0 0 0,6 4 0 0 0,-3-2 0 0 0,-2-6 0 0 0,0-1 0 0 0,-4 0 0 0 0,-2-2 0 0 0,0-5 0 0 0,-3-4 0 0 0,5 1 0 0 0,2 7 0 0 0,3 2 0 0 0,4 2 0 0 0,-1 2 0 0 0,1 1 0 0 0,-3 6 0 0 0,2 3 0 0 0,0 4 0 0 0,-4 0 0 0 0,2 4 0 0 0,0-2 0 0 0,-3-6 0 0 0,-3-5 0 0 0,5-2 0 0 0,-3-1 0 0 0,0 0 0 0 0,0-5 0 0 0,-4-4 0 0 0,-1 3 0 0 0,5 3 0 0 0,-1-2 0 0 0,0 1 0 0 0,-4-4 0 0 0,-1 1 0 0 0,-2-4 0 0 0,3 6 0 0 0,5-1 0 0 0,-3-3 0 0 0,0-4 0 0 0,-3 5 0 0 0,8-1 0 0 0,0-2 0 0 0,0 1 0 0 0,0-2 0 0 0,-4 2 0 0 0,-2 2 0 0 0,-3-1 0 0 0,-1-3 0 0 0,-2-3 0 0 0,-4-4 0 0 0,1 2 0 0 0,3 0 0 0 0,4 4 0 0 0,3-1 0 0 0,3 3 0 0 0,-3 7 0 0 0,0 6 0 0 0,0-2 0 0 0,-2-6 0 0 0,-5-4 0 0 0,0-6 0 0 0,1-3 0 0 0,0 5 0 0 0,1 2 0 0 0,2-1 0 0 0,-2 1 0 0 0,2-4 0 0 0,-3-1 0 0 0,1-4 0 0 0,-3-4 0 0 0,-2-1 0 0 0,-4 0 0 0 0,2-4 0 0 0,-1-1 0 0 0,-1 1 0 0 0,3-3 0 0 0,-1 0 0 0 0,-1 2 0 0 0,2-2 0 0 0,0 0 0 0 0,2-2 0 0 0,0 0 0 0 0,-6-1 0 0 0,-14 5 0 0 0,-8-1 0 0 0,-7 2 0 0 0,-7 2 0 0 0,-3 1 0 0 0,4 2 0 0 0,4-4 0 0 0,0-5 0 0 0,2 0 0 0 0,-4-4 0 0 0,-7 2 0 0 0,-1-2 0 0 0,2-3 0 0 0,-8 2 0 0 0,0-1 0 0 0,3 2 0 0 0,3-1 0 0 0,-1-1 0 0 0,2 1 0 0 0,-2 4 0 0 0,-12 3 0 0 0,-6 4 0 0 0,-3 2 0 0 0,0 2 0 0 0,-3-4 0 0 0,0-5 0 0 0,2-5 0 0 0,-7-5 0 0 0,-13-3 0 0 0,-3-2 0 0 0,-8 3 0 0 0,-6 5 0 0 0,-5 1 0 0 0,2-1 0 0 0,-4-2 0 0 0,-1-3 0 0 0,-5-1 0 0 0,-6-2 0 0 0,0 0 0 0 0,6-1 0 0 0,4-1 0 0 0,11 1 0 0 0,10-1 0 0 0,-4 1 0 0 0,0 0 0 0 0,-1 0 0 0 0,-4 0 0 0 0,1 0 0 0 0,-18 0 0 0 0,-4 0 0 0 0,9 0 0 0 0,14 0 0 0 0,9 4 0 0 0,6 2 0 0 0,6-1 0 0 0,12 4 0 0 0,2 0 0 0 0,-2-1 0 0 0,-4-3 0 0 0,-10-1 0 0 0,-17-2 0 0 0,-8-2 0 0 0,-4 1 0 0 0,-2-2 0 0 0,-14 1 0 0 0,-10 0 0 0 0,-16 4 0 0 0,2 1 0 0 0,-1 1 0 0 0,11-2 0 0 0,6-1 0 0 0,2 8 0 0 0,6 1 0 0 0,0 4 0 0 0,11-1 0 0 0,12-4 0 0 0,3 2 0 0 0,5-3 0 0 0,-1-1 0 0 0,-2-4 0 0 0,-4-2 0 0 0,-17-2 0 0 0,7 0 0 0 0,7-1 0 0 0,3-1 0 0 0,5 1 0 0 0,-1-1 0 0 0,-16 5 0 0 0,-15 6 0 0 0,-13 5 0 0 0,-20 1 0 0 0,-5-3 0 0 0,-1 1 0 0 0,17-2 0 0 0,20-3 0 0 0,9-3 0 0 0,15-3 0 0 0,12-1 0 0 0,6 2 0 0 0,9 2 0 0 0,12-1 0 0 0,8-1 0 0 0,3 3 0 0 0,-3 0 0 0 0,7 4 0 0 0,7-1 0 0 0,1-1 0 0 0,2-3 0 0 0,-1 2 0 0 0,-4 0 0 0 0,-4-2 0 0 0,-8-1 0 0 0,-16-2 0 0 0,-10-2 0 0 0,-19 0 0 0 0,-13-1 0 0 0,-20 0 0 0 0,0-1 0 0 0,4 5 0 0 0,6 2 0 0 0,6-1 0 0 0,9-1 0 0 0,14 0 0 0 0,13 2 0 0 0,12 1 0 0 0,7-1 0 0 0,10-2 0 0 0,8-1 0 0 0,7-1 0 0 0,5-1 0 0 0,3-1 0 0 0,-4 0 0 0 0,-5-1 0 0 0,-5 1 0 0 0,-9 0 0 0 0,-6 0 0 0 0,3-1 0 0 0,5 1 0 0 0,7 0 0 0 0,9-8 0 0 0,19-8 0 0 0,28-14 0 0 0,21-10 0 0 0,12-3 0 0 0,10-8 0 0 0,17-7 0 0 0,4 2 0 0 0,-7 1 0 0 0,1 6 0 0 0,-4-6 0 0 0,-9 2 0 0 0,-12 5 0 0 0,-4 3 0 0 0,-11 4 0 0 0,1 1 0 0 0,0-2 0 0 0,-2 2 0 0 0,-3 4 0 0 0,-2 3 0 0 0,-2 8 0 0 0,-1 3 0 0 0,12-7 0 0 0,1-4 0 0 0,1-4 0 0 0,3-5 0 0 0,2-8 0 0 0,3-4 0 0 0,-2-2 0 0 0,-6 4 0 0 0,0 8 0 0 0,-2-3 0 0 0,-4-2 0 0 0,1 3 0 0 0,3 1 0 0 0,-4 4 0 0 0,0 0 0 0 0,-1-6 0 0 0,2 0 0 0 0,0 0 0 0 0,2 0 0 0 0,0-6 0 0 0,2-3 0 0 0,-2-4 0 0 0,7-10 0 0 0,4 3 0 0 0,2 5 0 0 0,-2-1 0 0 0,-2-3 0 0 0,-3 2 0 0 0,-10 2 0 0 0,3 4 0 0 0,-4 7 0 0 0,-4-5 0 0 0,2-2 0 0 0,0 1 0 0 0,0-4 0 0 0,-1 1 0 0 0,7 1 0 0 0,-2 2 0 0 0,2-2 0 0 0,-2 1 0 0 0,-5 0 0 0 0,0-2 0 0 0,-4 5 0 0 0,-3 3 0 0 0,0-3 0 0 0,4 4 0 0 0,3-3 0 0 0,4 0 0 0 0,2-5 0 0 0,-1 4 0 0 0,-3 2 0 0 0,-1-2 0 0 0,3-1 0 0 0,3-4 0 0 0,1 0 0 0 0,-1-8 0 0 0,5-9 0 0 0,5-9 0 0 0,-1-7 0 0 0,1 3 0 0 0,-4 0 0 0 0,-4 7 0 0 0,-1 4 0 0 0,-5 2 0 0 0,-5 2 0 0 0,7 0 0 0 0,-3 5 0 0 0,2-4 0 0 0,-1 3 0 0 0,0 8 0 0 0,-7 3 0 0 0,-2-2 0 0 0,-2 0 0 0 0,1 4 0 0 0,5 1 0 0 0,6-10 0 0 0,2-7 0 0 0,5-4 0 0 0,2-7 0 0 0,0 0 0 0 0,10-5 0 0 0,4-8 0 0 0,2-9 0 0 0,-5-3 0 0 0,-3-1 0 0 0,4 5 0 0 0,-4 9 0 0 0,-6 2 0 0 0,-1 5 0 0 0,-4 5 0 0 0,-4 3 0 0 0,-4 4 0 0 0,1-4 0 0 0,-4 5 0 0 0,1 6 0 0 0,5-2 0 0 0,-3-2 0 0 0,-4 8 0 0 0,-1 6 0 0 0,-5 10 0 0 0,-2-4 0 0 0,5 2 0 0 0,-3 7 0 0 0,1 2 0 0 0,0-4 0 0 0,1-3 0 0 0,-3 3 0 0 0,-6 5 0 0 0,0 10 0 0 0,1 2 0 0 0,-1 2 0 0 0,-4 2 0 0 0,2 0 0 0 0,-2 2 0 0 0,-3-1 0 0 0,7 5 0 0 0,0-2 0 0 0,3 2 0 0 0,-2 0 0 0 0,1-4 0 0 0,2 1 0 0 0,-2-3 0 0 0,1-2 0 0 0,-3 0 0 0 0,5 0 0 0 0,-1 1 0 0 0,10-7 0 0 0,4-3 0 0 0,2 1 0 0 0,2-2 0 0 0,-3 2 0 0 0,-4 2 0 0 0,2 3 0 0 0,-5 3 0 0 0,-1 6 0 0 0,-6 2 0 0 0,-2 6 0 0 0,-3 4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24769 3832 16383 0 0,'0'-5'0'0'0,"-4"0"0"0"0,-6-1 0 0 0,-6 2 0 0 0,-8-4 0 0 0,-5 0 0 0 0,-10-7 0 0 0,-8-1 0 0 0,-4 2 0 0 0,3 3 0 0 0,4 4 0 0 0,1 3 0 0 0,4 2 0 0 0,5 2 0 0 0,7-5 0 0 0,4 0 0 0 0,2 1 0 0 0,0 0 0 0 0,-1 1 0 0 0,4 10 0 0 0,4 8 0 0 0,5 6 0 0 0,4 3 0 0 0,3 3 0 0 0,1 0 0 0 0,2 1 0 0 0,0 3 0 0 0,0 6 0 0 0,0 5 0 0 0,-1 4 0 0 0,1-1 0 0 0,3-1 0 0 0,2-2 0 0 0,0-4 0 0 0,-2-5 0 0 0,-1-3 0 0 0,3 2 0 0 0,1-1 0 0 0,-1 0 0 0 0,3-2 0 0 0,-1-1 0 0 0,0 3 0 0 0,-3 5 0 0 0,-2 5 0 0 0,-1 0 0 0 0,3 2 0 0 0,1-3 0 0 0,4 10 0 0 0,0 5 0 0 0,-2-3 0 0 0,-2-5 0 0 0,-2-7 0 0 0,-2-2 0 0 0,-1-2 0 0 0,-1-3 0 0 0,0-4 0 0 0,0-1 0 0 0,-1 7 0 0 0,1 2 0 0 0,0 3 0 0 0,-1 0 0 0 0,1-4 0 0 0,0-2 0 0 0,0-4 0 0 0,0-2 0 0 0,5-1 0 0 0,5-6 0 0 0,1-2 0 0 0,3-4 0 0 0,8-4 0 0 0,9-5 0 0 0,3 1 0 0 0,1 0 0 0 0,-2-2 0 0 0,-2-1 0 0 0,-2-2 0 0 0,-1-1 0 0 0,-2 0 0 0 0,0-1 0 0 0,-1 0 0 0 0,-4-1 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3:48:24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22516 8200 16383 0 0,'-4'0'0'0'0,"-11"4"0"0"0,-2 6 0 0 0,-11 10 0 0 0,-6 6 0 0 0,-1-2 0 0 0,-3 5 0 0 0,0 0 0 0 0,-6 5 0 0 0,-4 1 0 0 0,6-2 0 0 0,1-1 0 0 0,3-3 0 0 0,5-1 0 0 0,2-1 0 0 0,3-6 0 0 0,2-1 0 0 0,0 0 0 0 0,2 5 0 0 0,-1-2 0 0 0,0 4 0 0 0,0-2 0 0 0,-9 7 0 0 0,-11 3 0 0 0,-3 8 0 0 0,-2 1 0 0 0,-9 7 0 0 0,-4-2 0 0 0,-4-4 0 0 0,-4 2 0 0 0,-6 3 0 0 0,-5-3 0 0 0,0-6 0 0 0,5 0 0 0 0,11-3 0 0 0,8 0 0 0 0,10 3 0 0 0,8-6 0 0 0,8-4 0 0 0,-1-4 0 0 0,2-1 0 0 0,-8-2 0 0 0,-9 9 0 0 0,-10 3 0 0 0,-8 4 0 0 0,-19 4 0 0 0,-3 3 0 0 0,-5-2 0 0 0,-16 17 0 0 0,-3 7 0 0 0,4 0 0 0 0,4 2 0 0 0,2 2 0 0 0,5-4 0 0 0,-2 1 0 0 0,2 4 0 0 0,14-5 0 0 0,12-5 0 0 0,9-10 0 0 0,3-6 0 0 0,10-1 0 0 0,6-5 0 0 0,2-6 0 0 0,2-3 0 0 0,5-9 0 0 0,2-7 0 0 0,8-3 0 0 0,4 0 0 0 0,0 3 0 0 0,-1-2 0 0 0,-5 6 0 0 0,-7 3 0 0 0,-6 6 0 0 0,-6 2 0 0 0,1 1 0 0 0,-10 11 0 0 0,1 3 0 0 0,0 2 0 0 0,0-3 0 0 0,-3 4 0 0 0,-2 2 0 0 0,2-4 0 0 0,5-1 0 0 0,7-8 0 0 0,2-3 0 0 0,0 2 0 0 0,3 2 0 0 0,3 0 0 0 0,-1 1 0 0 0,2-2 0 0 0,-6 1 0 0 0,-14 7 0 0 0,-1 4 0 0 0,-1-3 0 0 0,6-4 0 0 0,-2-6 0 0 0,0-1 0 0 0,4 3 0 0 0,-2 2 0 0 0,-2-5 0 0 0,5-1 0 0 0,5-6 0 0 0,6-4 0 0 0,5-2 0 0 0,-5 12 0 0 0,-5 0 0 0 0,-4 7 0 0 0,-3 1 0 0 0,3-4 0 0 0,-8 10 0 0 0,0 4 0 0 0,5-2 0 0 0,3-6 0 0 0,5-6 0 0 0,4-6 0 0 0,0 4 0 0 0,-2 1 0 0 0,2 2 0 0 0,-3 2 0 0 0,6-1 0 0 0,-4 5 0 0 0,-4-1 0 0 0,0-5 0 0 0,-1 1 0 0 0,-2 1 0 0 0,-6 10 0 0 0,-8 6 0 0 0,-11 9 0 0 0,-2 7 0 0 0,-6 3 0 0 0,1-3 0 0 0,9-9 0 0 0,13-13 0 0 0,10-10 0 0 0,10-12 0 0 0,1-8 0 0 0,7-3 0 0 0,3-1 0 0 0,2 1 0 0 0,0 2 0 0 0,4 0 0 0 0,0-2 0 0 0,4-1 0 0 0,4 1 0 0 0,-1 1 0 0 0,-2-3 0 0 0,-4 0 0 0 0,1 1 0 0 0,-1 2 0 0 0,-2 6 0 0 0,2 7 0 0 0,5 2 0 0 0,-1-5 0 0 0,2-4 0 0 0,7-6 0 0 0,14-2 0 0 0,17-1 0 0 0,9-2 0 0 0,6-5 0 0 0,15-4 0 0 0,9 1 0 0 0,12 0 0 0 0,18 2 0 0 0,6 4 0 0 0,11 8 0 0 0,4 1 0 0 0,-4-4 0 0 0,-1-1 0 0 0,-5-3 0 0 0,0-5 0 0 0,8-3 0 0 0,14 1 0 0 0,4-1 0 0 0,4 3 0 0 0,-7 4 0 0 0,-18 0 0 0 0,-15 1 0 0 0,-10 3 0 0 0,-8-2 0 0 0,-3 1 0 0 0,-3 2 0 0 0,-4-2 0 0 0,7 4 0 0 0,4-1 0 0 0,10-4 0 0 0,12-5 0 0 0,1-4 0 0 0,5-3 0 0 0,5-3 0 0 0,10-1 0 0 0,6-1 0 0 0,-2 0 0 0 0,-9 0 0 0 0,-13 1 0 0 0,-14-1 0 0 0,-15-3 0 0 0,-15-7 0 0 0,-10 0 0 0 0,-9 1 0 0 0,-3-2 0 0 0,0-3 0 0 0,7 1 0 0 0,0 2 0 0 0,1 4 0 0 0,0 3 0 0 0,2-1 0 0 0,5-1 0 0 0,11-3 0 0 0,8 0 0 0 0,8 2 0 0 0,12 3 0 0 0,-1 1 0 0 0,1-2 0 0 0,7-1 0 0 0,-5 1 0 0 0,15 2 0 0 0,12 1 0 0 0,6 2 0 0 0,12 0 0 0 0,12 1 0 0 0,-2 0 0 0 0,4 0 0 0 0,-7 1 0 0 0,-12-1 0 0 0,-15 0 0 0 0,-15 0 0 0 0,-12 0 0 0 0,-10-4 0 0 0,-9-2 0 0 0,-1 1 0 0 0,-3 0 0 0 0,-6 2 0 0 0,0 1 0 0 0,2 1 0 0 0,-2 1 0 0 0,2 0 0 0 0,6 0 0 0 0,5 0 0 0 0,10 0 0 0 0,4 1 0 0 0,3-1 0 0 0,12 0 0 0 0,10 4 0 0 0,2 2 0 0 0,-5-1 0 0 0,7 0 0 0 0,2 2 0 0 0,5 1 0 0 0,-1-1 0 0 0,-4-3 0 0 0,-7 0 0 0 0,-9-3 0 0 0,-9 0 0 0 0,-9-1 0 0 0,-6 0 0 0 0,-9 0 0 0 0,2 0 0 0 0,-5-1 0 0 0,5 1 0 0 0,5 0 0 0 0,12 0 0 0 0,12 0 0 0 0,0 0 0 0 0,-7 0 0 0 0,-9 0 0 0 0,-9 0 0 0 0,-11 0 0 0 0,-7 0 0 0 0,-6 0 0 0 0,-7 0 0 0 0,-9 0 0 0 0,-5 0 0 0 0,-1 0 0 0 0,8 0 0 0 0,18 0 0 0 0,12 0 0 0 0,7-4 0 0 0,-1-2 0 0 0,-5 0 0 0 0,-10 2 0 0 0,-7 1 0 0 0,-5 1 0 0 0,-1 1 0 0 0,-1 0 0 0 0,8 1 0 0 0,26-4 0 0 0,16-10 0 0 0,9-3 0 0 0,16-2 0 0 0,1 1 0 0 0,-9 4 0 0 0,-14 1 0 0 0,-12 1 0 0 0,-12 4 0 0 0,-15-2 0 0 0,-13 1 0 0 0,-3 3 0 0 0,0-3 0 0 0,-3 0 0 0 0,-5 2 0 0 0,-5 2 0 0 0,-8-2 0 0 0,1 0 0 0 0,0 1 0 0 0,0 1 0 0 0,9 2 0 0 0,2 2 0 0 0,8-4 0 0 0,6-1 0 0 0,2 0 0 0 0,1 2 0 0 0,4 2 0 0 0,-3 0 0 0 0,-7 1 0 0 0,-7 1 0 0 0,-6 0 0 0 0,-1 0 0 0 0,3 0 0 0 0,4 0 0 0 0,3 1 0 0 0,-1-1 0 0 0,1 0 0 0 0,-4 0 0 0 0,-7-4 0 0 0,-10-7 0 0 0,-13-4 0 0 0,-13-5 0 0 0,-10-3 0 0 0,-7-3 0 0 0,-9-4 0 0 0,-4-7 0 0 0,-13-9 0 0 0,-8-2 0 0 0,0-1 0 0 0,-2-10 0 0 0,-6-3 0 0 0,0 0 0 0 0,5 2 0 0 0,5 6 0 0 0,1-4 0 0 0,-7-1 0 0 0,2 1 0 0 0,1 1 0 0 0,-2-7 0 0 0,4 3 0 0 0,-12-9 0 0 0,-2 2 0 0 0,1 5 0 0 0,-5-1 0 0 0,0 7 0 0 0,4 4 0 0 0,0 7 0 0 0,-1-2 0 0 0,2 3 0 0 0,4-4 0 0 0,3 2 0 0 0,-5-12 0 0 0,-5-1 0 0 0,5 5 0 0 0,0 4 0 0 0,3 2 0 0 0,7-5 0 0 0,8 8 0 0 0,8 3 0 0 0,6 0 0 0 0,-4 7 0 0 0,-1 1 0 0 0,1-2 0 0 0,4 1 0 0 0,-3-2 0 0 0,1 1 0 0 0,-3-2 0 0 0,-3-7 0 0 0,1-1 0 0 0,-3 0 0 0 0,3 3 0 0 0,-6 1 0 0 0,-3-6 0 0 0,-3-3 0 0 0,-1 3 0 0 0,4 5 0 0 0,1 7 0 0 0,0 0 0 0 0,0-2 0 0 0,3 1 0 0 0,-4-2 0 0 0,7 2 0 0 0,-4-1 0 0 0,2-7 0 0 0,-8-5 0 0 0,-1-2 0 0 0,-9 0 0 0 0,-6-10 0 0 0,-2-1 0 0 0,-14-9 0 0 0,-2 1 0 0 0,5-1 0 0 0,8 7 0 0 0,2 7 0 0 0,5 5 0 0 0,0-7 0 0 0,7 0 0 0 0,1 0 0 0 0,-8-2 0 0 0,-6-7 0 0 0,-8-1 0 0 0,5 3 0 0 0,7 13 0 0 0,10 8 0 0 0,6 2 0 0 0,3 5 0 0 0,6 1 0 0 0,0 2 0 0 0,4-1 0 0 0,0 2 0 0 0,5-2 0 0 0,-8-3 0 0 0,-1-4 0 0 0,-3-6 0 0 0,-7 1 0 0 0,-7-5 0 0 0,-6-10 0 0 0,-2-2 0 0 0,-2-12 0 0 0,3 4 0 0 0,7 0 0 0 0,1 6 0 0 0,2 1 0 0 0,-7-1 0 0 0,-2 6 0 0 0,7 7 0 0 0,3 3 0 0 0,12 6 0 0 0,9 12 0 0 0,5 7 0 0 0,0 4 0 0 0,0 1 0 0 0,0 1 0 0 0,2 0 0 0 0,-4-1 0 0 0,-6-5 0 0 0,5-3 0 0 0,2 5 0 0 0,2 2 0 0 0,2 5 0 0 0,1-2 0 0 0,0 1 0 0 0,1 1 0 0 0,-1 3 0 0 0,4 0 0 0 0,2 2 0 0 0,3 1 0 0 0,5 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24721 5739 16383 0 0,'-4'0'0'0'0,"-11"0"0"0"0,-6 0 0 0 0,-5 0 0 0 0,-1 0 0 0 0,-1 0 0 0 0,-1-4 0 0 0,-3-2 0 0 0,0 1 0 0 0,4-4 0 0 0,3 0 0 0 0,2 2 0 0 0,0 1 0 0 0,0 3 0 0 0,-6 1 0 0 0,-1 1 0 0 0,4 5 0 0 0,7 6 0 0 0,6 11 0 0 0,5 5 0 0 0,5 3 0 0 0,2 1 0 0 0,2 4 0 0 0,0 9 0 0 0,0 14 0 0 0,0 12 0 0 0,0 6 0 0 0,0 3 0 0 0,-1-2 0 0 0,0-2 0 0 0,0-9 0 0 0,0-10 0 0 0,0-7 0 0 0,0-3 0 0 0,0 0 0 0 0,0 1 0 0 0,0 5 0 0 0,0 12 0 0 0,0 8 0 0 0,0 1 0 0 0,0-4 0 0 0,0-4 0 0 0,0-5 0 0 0,0-7 0 0 0,0-9 0 0 0,0-7 0 0 0,0-6 0 0 0,0 1 0 0 0,0 0 0 0 0,0-1 0 0 0,0 2 0 0 0,0 1 0 0 0,0 3 0 0 0,0 0 0 0 0,0-2 0 0 0,0-2 0 0 0,0-2 0 0 0,9-7 0 0 0,7-7 0 0 0,9-6 0 0 0,5-5 0 0 0,2-3 0 0 0,4-2 0 0 0,0-1 0 0 0,-1 0 0 0 0,-3-1 0 0 0,-2 1 0 0 0,-3 1 0 0 0,4-1 0 0 0,1 1 0 0 0,-1 0 0 0 0,-6 0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24722 7908 16383 0 0,'-4'0'0'0'0,"-6"-4"0"0"0,-6-2 0 0 0,-4 1 0 0 0,-3-4 0 0 0,-2 0 0 0 0,-6 2 0 0 0,-6 1 0 0 0,0 3 0 0 0,-4 1 0 0 0,6-4 0 0 0,4 0 0 0 0,3 1 0 0 0,-2 1 0 0 0,4 10 0 0 0,6 13 0 0 0,7 7 0 0 0,5 8 0 0 0,5 7 0 0 0,2 5 0 0 0,1 3 0 0 0,1-2 0 0 0,1 0 0 0 0,-1-4 0 0 0,0-5 0 0 0,-1 4 0 0 0,1-1 0 0 0,-1 1 0 0 0,0-1 0 0 0,0-5 0 0 0,0 2 0 0 0,0-3 0 0 0,0-2 0 0 0,0-2 0 0 0,0 1 0 0 0,0 1 0 0 0,0-2 0 0 0,0 3 0 0 0,0 0 0 0 0,0-1 0 0 0,0-3 0 0 0,0 3 0 0 0,0 9 0 0 0,0 6 0 0 0,0 3 0 0 0,0 2 0 0 0,0 0 0 0 0,0 0 0 0 0,0 0 0 0 0,0-5 0 0 0,4 3 0 0 0,2-4 0 0 0,-1-5 0 0 0,0-5 0 0 0,-2-5 0 0 0,3-8 0 0 0,5-8 0 0 0,5-6 0 0 0,4-6 0 0 0,3-2 0 0 0,2 1 0 0 0,1 2 0 0 0,0-1 0 0 0,1-1 0 0 0,-1-1 0 0 0,0-1 0 0 0,0 0 0 0 0,-4-1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24592 9708 16383 0 0,'-5'0'0'0'0,"-5"0"0"0"0,-5 0 0 0 0,-5 0 0 0 0,-4 0 0 0 0,-1-4 0 0 0,-1-2 0 0 0,0 1 0 0 0,3-4 0 0 0,3 0 0 0 0,-1 1 0 0 0,-1 3 0 0 0,0 1 0 0 0,-2 2 0 0 0,0 2 0 0 0,-1-1 0 0 0,3 6 0 0 0,7 5 0 0 0,5 6 0 0 0,4 5 0 0 0,4 2 0 0 0,1 3 0 0 0,2 4 0 0 0,0 11 0 0 0,0 7 0 0 0,0 4 0 0 0,0 6 0 0 0,-1-2 0 0 0,0-7 0 0 0,0-7 0 0 0,0-6 0 0 0,0-5 0 0 0,0-4 0 0 0,0-2 0 0 0,0 4 0 0 0,0 5 0 0 0,5 6 0 0 0,5 9 0 0 0,1 0 0 0 0,-1 1 0 0 0,-3-4 0 0 0,-1-5 0 0 0,-3-6 0 0 0,-2-4 0 0 0,-1-3 0 0 0,0-2 0 0 0,0-1 0 0 0,-1 0 0 0 0,1-1 0 0 0,0 1 0 0 0,-1-1 0 0 0,1 6 0 0 0,0 1 0 0 0,0 0 0 0 0,0-1 0 0 0,0-2 0 0 0,0 0 0 0 0,0-2 0 0 0,0 5 0 0 0,-4 0 0 0 0,-2 0 0 0 0,1-1 0 0 0,0 2 0 0 0,2 6 0 0 0,1 8 0 0 0,1 6 0 0 0,1 6 0 0 0,0-2 0 0 0,0-6 0 0 0,0-7 0 0 0,0-7 0 0 0,0-5 0 0 0,1-3 0 0 0,-1-3 0 0 0,0 0 0 0 0,0-1 0 0 0,0 0 0 0 0,0 0 0 0 0,0 1 0 0 0,0 0 0 0 0,0 0 0 0 0,0 1 0 0 0,0-1 0 0 0,0 1 0 0 0,4-5 0 0 0,6-6 0 0 0,6 0 0 0 0,4-4 0 0 0,3-3 0 0 0,2-3 0 0 0,1-3 0 0 0,1-1 0 0 0,0-1 0 0 0,-1-1 0 0 0,0 1 0 0 0,0-1 0 0 0,-5 5 0 0 0,-1 1 0 0 0,0 1 0 0 0,1-2 0 0 0,-3-1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24669 12356 16383 0 0,'-4'0'0'0'0,"-6"0"0"0"0,-6 0 0 0 0,-4 0 0 0 0,-3 0 0 0 0,-2 0 0 0 0,-1 0 0 0 0,-1 0 0 0 0,0 0 0 0 0,1 0 0 0 0,0 0 0 0 0,-5 0 0 0 0,0 0 0 0 0,0 0 0 0 0,1 0 0 0 0,1 0 0 0 0,6 4 0 0 0,7 6 0 0 0,6 6 0 0 0,4 4 0 0 0,4 8 0 0 0,2 3 0 0 0,1 0 0 0 0,4 5 0 0 0,2 3 0 0 0,0 5 0 0 0,-2-1 0 0 0,-1-3 0 0 0,-2-5 0 0 0,-1-3 0 0 0,-1-4 0 0 0,0 3 0 0 0,0 1 0 0 0,0-2 0 0 0,0-1 0 0 0,4-1 0 0 0,1-1 0 0 0,1 3 0 0 0,2 2 0 0 0,1-1 0 0 0,-1-2 0 0 0,-3 0 0 0 0,-1-2 0 0 0,-2-1 0 0 0,-1 0 0 0 0,8 0 0 0 0,2-1 0 0 0,0 0 0 0 0,-3 1 0 0 0,-2-1 0 0 0,-2 0 0 0 0,-2 5 0 0 0,-2 1 0 0 0,0 0 0 0 0,0-1 0 0 0,-1-1 0 0 0,1-2 0 0 0,0 4 0 0 0,-1 1 0 0 0,1-1 0 0 0,0-1 0 0 0,0-2 0 0 0,0-1 0 0 0,0 0 0 0 0,0-2 0 0 0,0 1 0 0 0,0-1 0 0 0,0 0 0 0 0,0 1 0 0 0,0-1 0 0 0,0 0 0 0 0,0 1 0 0 0,0-1 0 0 0,0 1 0 0 0,4-5 0 0 0,7-6 0 0 0,4-5 0 0 0,5-4 0 0 0,3-4 0 0 0,3-2 0 0 0,4 0 0 0 0,7-2 0 0 0,1 1 0 0 0,-2 0 0 0 0,-2 1 0 0 0,1-1 0 0 0,0 1 0 0 0,-7 0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24722 14288 16383 0 0,'-4'0'0'0'0,"-6"0"0"0"0,-6 0 0 0 0,-4 0 0 0 0,-3 0 0 0 0,-2 0 0 0 0,-2 0 0 0 0,1 0 0 0 0,-1 0 0 0 0,1 0 0 0 0,0 0 0 0 0,0 0 0 0 0,-4 0 0 0 0,-2 0 0 0 0,1 0 0 0 0,1 0 0 0 0,6 4 0 0 0,7 6 0 0 0,6 6 0 0 0,5 8 0 0 0,4 9 0 0 0,1 4 0 0 0,2-1 0 0 0,1-2 0 0 0,-1-2 0 0 0,0-3 0 0 0,0-1 0 0 0,-1 2 0 0 0,1 6 0 0 0,-1 5 0 0 0,0 8 0 0 0,4 1 0 0 0,2 0 0 0 0,-1 5 0 0 0,0 1 0 0 0,2-4 0 0 0,1-7 0 0 0,-2-6 0 0 0,-1-6 0 0 0,-2-4 0 0 0,3-3 0 0 0,1-1 0 0 0,-1-1 0 0 0,-2 0 0 0 0,-1 5 0 0 0,3 2 0 0 0,0-1 0 0 0,0 8 0 0 0,-2 2 0 0 0,-1-1 0 0 0,-1 0 0 0 0,-1 4 0 0 0,-1-2 0 0 0,4-4 0 0 0,2-3 0 0 0,-1-4 0 0 0,-1 2 0 0 0,-1 0 0 0 0,-1-1 0 0 0,-1-1 0 0 0,-1-2 0 0 0,0 3 0 0 0,4 1 0 0 0,6 3 0 0 0,1 0 0 0 0,-1-1 0 0 0,2-6 0 0 0,7-5 0 0 0,10-1 0 0 0,4-4 0 0 0,0-5 0 0 0,0-6 0 0 0,-7-3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23204 14923 16383 0 0,'4'0'0'0'0,"7"0"0"0"0,5 0 0 0 0,4 4 0 0 0,4 2 0 0 0,2-1 0 0 0,-4 0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24744 16429 16383 0 0,'-4'0'0'0'0,"-7"0"0"0"0,-4 0 0 0 0,-5 0 0 0 0,-8 0 0 0 0,-3 0 0 0 0,0-5 0 0 0,-5 0 0 0 0,1-1 0 0 0,-3-3 0 0 0,0 0 0 0 0,3 2 0 0 0,3 1 0 0 0,2 3 0 0 0,3 1 0 0 0,-4 1 0 0 0,0 1 0 0 0,5 4 0 0 0,6 11 0 0 0,8 7 0 0 0,5 4 0 0 0,4 2 0 0 0,2 0 0 0 0,2 0 0 0 0,0 0 0 0 0,1 3 0 0 0,-1 2 0 0 0,-5-2 0 0 0,-1-1 0 0 0,0 3 0 0 0,1 0 0 0 0,0-1 0 0 0,2-1 0 0 0,1-3 0 0 0,1 4 0 0 0,0 0 0 0 0,0 3 0 0 0,0 1 0 0 0,0-3 0 0 0,1-1 0 0 0,-1-3 0 0 0,0-1 0 0 0,0-1 0 0 0,0-2 0 0 0,0 0 0 0 0,0 1 0 0 0,0-1 0 0 0,0 0 0 0 0,0 0 0 0 0,0 5 0 0 0,0 5 0 0 0,0 6 0 0 0,0 0 0 0 0,0-2 0 0 0,0 0 0 0 0,0-1 0 0 0,0-4 0 0 0,0-2 0 0 0,4-8 0 0 0,2-2 0 0 0,-1-2 0 0 0,0 5 0 0 0,-2 3 0 0 0,-1 0 0 0 0,8 0 0 0 0,2 0 0 0 0,-1-1 0 0 0,2-4 0 0 0,-1-3 0 0 0,-3 0 0 0 0,1-3 0 0 0,4-5 0 0 0,4-4 0 0 0,2-4 0 0 0,12-2 0 0 0,4-6 0 0 0,1-2 0 0 0,-2-1 0 0 0,-2-2 0 0 0,1-1 0 0 0,0 2 0 0 0,-6-2 0 0 0,-4 0 0 0 0,-1 3 0 0 0,0 1 0 0 0,-5 3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24645 18384 16383 0 0,'0'-4'0'0'0,"-5"-2"0"0"0,-5-4 0 0 0,-5 0 0 0 0,-5 1 0 0 0,-4 3 0 0 0,-5 2 0 0 0,-3 1 0 0 0,0 2 0 0 0,1-3 0 0 0,1-6 0 0 0,2-1 0 0 0,5-3 0 0 0,3 1 0 0 0,0 3 0 0 0,3 7 0 0 0,1 9 0 0 0,3 7 0 0 0,3 6 0 0 0,4 4 0 0 0,2 3 0 0 0,3 1 0 0 0,1 4 0 0 0,0 2 0 0 0,1-1 0 0 0,0-1 0 0 0,-1-2 0 0 0,1-1 0 0 0,-1-1 0 0 0,0-1 0 0 0,5-5 0 0 0,5-2 0 0 0,5-3 0 0 0,1-1 0 0 0,-3 1 0 0 0,1-1 0 0 0,2-4 0 0 0,3-4 0 0 0,3 2 0 0 0,1-1 0 0 0,2-2 0 0 0,0-2 0 0 0,1-1 0 0 0,0-2 0 0 0,-4-1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29545 3558 16383 0 0,'0'-4'0'0'0,"-4"-6"0"0"0,-6-6 0 0 0,-6-4 0 0 0,-4-3 0 0 0,-3-2 0 0 0,-2-1 0 0 0,-1 4 0 0 0,-1 5 0 0 0,5-2 0 0 0,1 1 0 0 0,-4 4 0 0 0,-2 5 0 0 0,-1-1 0 0 0,0 1 0 0 0,-4-2 0 0 0,-1 1 0 0 0,-4 2 0 0 0,1 3 0 0 0,2-3 0 0 0,2 0 0 0 0,2-2 0 0 0,3 0 0 0 0,-9 1 0 0 0,-1 4 0 0 0,-3 1 0 0 0,-4 2 0 0 0,-12 1 0 0 0,-5 1 0 0 0,0 0 0 0 0,1 1 0 0 0,-11-1 0 0 0,-19 0 0 0 0,-12 1 0 0 0,3-1 0 0 0,13-4 0 0 0,14-2 0 0 0,10 0 0 0 0,11 2 0 0 0,9 1 0 0 0,5 1 0 0 0,3 1 0 0 0,3 0 0 0 0,3 1 0 0 0,1 0 0 0 0,2 1 0 0 0,0-1 0 0 0,0 0 0 0 0,-4 0 0 0 0,-10 0 0 0 0,-8 0 0 0 0,1 5 0 0 0,-6 1 0 0 0,-2 3 0 0 0,4 2 0 0 0,5-3 0 0 0,7 3 0 0 0,10 3 0 0 0,4 0 0 0 0,8 1 0 0 0,5 7 0 0 0,6 5 0 0 0,2 1 0 0 0,3 0 0 0 0,1 5 0 0 0,0 5 0 0 0,1 5 0 0 0,-1-1 0 0 0,-1-3 0 0 0,5-4 0 0 0,1 1 0 0 0,0-2 0 0 0,-2-1 0 0 0,-1-3 0 0 0,-1-2 0 0 0,-1-1 0 0 0,0-1 0 0 0,-1-1 0 0 0,-1 0 0 0 0,1 0 0 0 0,0 0 0 0 0,4-4 0 0 0,2-2 0 0 0,-1 6 0 0 0,-1 6 0 0 0,0 2 0 0 0,-2 1 0 0 0,3-6 0 0 0,1-4 0 0 0,4-1 0 0 0,4 0 0 0 0,5-4 0 0 0,-2-2 0 0 0,2 6 0 0 0,-4 3 0 0 0,5-2 0 0 0,0-2 0 0 0,-1 0 0 0 0,11 1 0 0 0,4-4 0 0 0,9 4 0 0 0,6 2 0 0 0,12 1 0 0 0,5-4 0 0 0,-1-5 0 0 0,2-6 0 0 0,7-5 0 0 0,-5-3 0 0 0,-6-2 0 0 0,-4-2 0 0 0,-8 0 0 0 0,-9-4 0 0 0,-7-2 0 0 0,0 1 0 0 0,-3 1 0 0 0,7-3 0 0 0,1 0 0 0 0,2 2 0 0 0,8-4 0 0 0,7 1 0 0 0,4-2 0 0 0,-5 0 0 0 0,-8 2 0 0 0,-3 3 0 0 0,0 2 0 0 0,-4-2 0 0 0,0-5 0 0 0,-3 0 0 0 0,-3 1 0 0 0,1-1 0 0 0,3-8 0 0 0,3-1 0 0 0,-1-1 0 0 0,2-1 0 0 0,1 2 0 0 0,-1-3 0 0 0,-5-2 0 0 0,-4-2 0 0 0,1 0 0 0 0,-1 4 0 0 0,-3-2 0 0 0,-1 3 0 0 0,-2 5 0 0 0,-1 5 0 0 0,-2 6 0 0 0,1-2 0 0 0,-1 1 0 0 0,-4-2 0 0 0,-2 0 0 0 0,-4-3 0 0 0,-4-4 0 0 0,-4-3 0 0 0,1-7 0 0 0,-1-4 0 0 0,-2-5 0 0 0,-1-1 0 0 0,-2 1 0 0 0,-1 3 0 0 0,0 1 0 0 0,-1 3 0 0 0,-1 1 0 0 0,1 1 0 0 0,0 1 0 0 0,-5 0 0 0 0,-5-4 0 0 0,-2-2 0 0 0,2 0 0 0 0,3 1 0 0 0,2 6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29947 12139 16383 0 0,'4'0'0'0'0,"2"-5"0"0"0,0-5 0 0 0,-6-1 0 0 0,-7-3 0 0 0,-7 0 0 0 0,-5-1 0 0 0,-4 2 0 0 0,-2 3 0 0 0,-1 3 0 0 0,-1 3 0 0 0,0 2 0 0 0,-4-3 0 0 0,-10 0 0 0 0,-2 0 0 0 0,2 1 0 0 0,-1 2 0 0 0,-6 0 0 0 0,-17-3 0 0 0,-14-1 0 0 0,-16 1 0 0 0,-5 0 0 0 0,-2 2 0 0 0,-10 2 0 0 0,0 4 0 0 0,3 3 0 0 0,11-1 0 0 0,18 0 0 0 0,13-2 0 0 0,11-1 0 0 0,9 0 0 0 0,4 7 0 0 0,6 2 0 0 0,4 0 0 0 0,4-2 0 0 0,-2-3 0 0 0,-1-2 0 0 0,2-2 0 0 0,-3-2 0 0 0,-1 0 0 0 0,-7 0 0 0 0,-1 4 0 0 0,-2 1 0 0 0,2 0 0 0 0,4 4 0 0 0,4-1 0 0 0,-1 0 0 0 0,2-3 0 0 0,1-1 0 0 0,2-2 0 0 0,2-1 0 0 0,-3-1 0 0 0,-5 0 0 0 0,0-1 0 0 0,1 1 0 0 0,2 0 0 0 0,3-1 0 0 0,-3 1 0 0 0,1 4 0 0 0,-8 2 0 0 0,-1 0 0 0 0,6 2 0 0 0,5 1 0 0 0,3 3 0 0 0,-3-1 0 0 0,0 3 0 0 0,1 2 0 0 0,0 4 0 0 0,1 2 0 0 0,2 2 0 0 0,0-3 0 0 0,0-5 0 0 0,5-1 0 0 0,5 5 0 0 0,11 4 0 0 0,6 3 0 0 0,2 0 0 0 0,1 4 0 0 0,4 2 0 0 0,6 0 0 0 0,-1-3 0 0 0,3-1 0 0 0,2-1 0 0 0,-1-1 0 0 0,4-1 0 0 0,0-1 0 0 0,4 0 0 0 0,6 0 0 0 0,-1 1 0 0 0,-2 3 0 0 0,-1-2 0 0 0,3-2 0 0 0,5-5 0 0 0,2-6 0 0 0,2-5 0 0 0,0-4 0 0 0,-4 1 0 0 0,7-1 0 0 0,4 0 0 0 0,3-2 0 0 0,6-1 0 0 0,7-1 0 0 0,1 0 0 0 0,-1-1 0 0 0,2 0 0 0 0,-6-1 0 0 0,10 1 0 0 0,-4 0 0 0 0,1 0 0 0 0,-1 0 0 0 0,-9 0 0 0 0,-3 0 0 0 0,-3 0 0 0 0,-1 0 0 0 0,0 0 0 0 0,1 0 0 0 0,0 0 0 0 0,10 0 0 0 0,11 0 0 0 0,12 0 0 0 0,5 0 0 0 0,-4 0 0 0 0,-3 0 0 0 0,-2 0 0 0 0,-10 0 0 0 0,-12 0 0 0 0,-7-5 0 0 0,-3-5 0 0 0,-6-1 0 0 0,5-3 0 0 0,-2 0 0 0 0,-4-1 0 0 0,0 2 0 0 0,-1-1 0 0 0,0 1 0 0 0,-1 4 0 0 0,1-2 0 0 0,8-3 0 0 0,0 1 0 0 0,5-2 0 0 0,3-2 0 0 0,0-8 0 0 0,-3-3 0 0 0,-8-1 0 0 0,-10-1 0 0 0,-11 1 0 0 0,-9 1 0 0 0,-7 1 0 0 0,-4 1 0 0 0,-3 0 0 0 0,-5 0 0 0 0,-11 1 0 0 0,-6-5 0 0 0,-4-5 0 0 0,-2-10 0 0 0,5-7 0 0 0,1 3 0 0 0,5 8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30321 12455 16383 0 0,'5'0'0'0'0,"5"0"0"0"0,5 0 0 0 0,10 0 0 0 0,12 0 0 0 0,14-4 0 0 0,11-2 0 0 0,21 1 0 0 0,18 0 0 0 0,44 2 0 0 0,53-3 0 0 0,41-1 0 0 0,24-3 0 0 0,14-1 0 0 0,34-1 0 0 0,37 0 0 0 0,21 2 0 0 0,17 4 0 0 0,4-7 0 0 0,-27-1 0 0 0,-39 2 0 0 0,-53 4 0 0 0,-47-3 0 0 0,-53 2 0 0 0,-51 2 0 0 0,-37 2 0 0 0,-20 2 0 0 0,-16 2 0 0 0,-8 1 0 0 0,3 0 0 0 0,16 0 0 0 0,16 1 0 0 0,20-1 0 0 0,21 0 0 0 0,4 0 0 0 0,16 1 0 0 0,7-1 0 0 0,6 0 0 0 0,3 0 0 0 0,-7 0 0 0 0,-14 0 0 0 0,-30 0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29792 3464 16383 0 0,'4'0'0'0'0,"15"-9"0"0"0,17-7 0 0 0,20-1 0 0 0,34-1 0 0 0,38-3 0 0 0,48 3 0 0 0,86-1 0 0 0,58 4 0 0 0,37 0 0 0 0,34-3 0 0 0,17-1 0 0 0,-5-3 0 0 0,63-6 0 0 0,35-2 0 0 0,11-10 0 0 0,39-1 0 0 0,4-8 0 0 0,-6 1 0 0 0,-43-1 0 0 0,-74 4 0 0 0,-63 6 0 0 0,-63 4 0 0 0,-53 5 0 0 0,-58-2 0 0 0,-47 0 0 0 0,-38 6 0 0 0,-31 7 0 0 0,-27 7 0 0 0,-20 5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0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37015 12272 16383 0 0,'5'0'0'0'0,"5"0"0"0"0,10 0 0 0 0,10 0 0 0 0,4 0 0 0 0,6 0 0 0 0,-1 0 0 0 0,3 0 0 0 0,6 0 0 0 0,9-5 0 0 0,7-5 0 0 0,6-1 0 0 0,0 1 0 0 0,-8-2 0 0 0,-1 1 0 0 0,-7 3 0 0 0,-9-7 0 0 0,-6 0 0 0 0,-7 2 0 0 0,-4 4 0 0 0,-2 3 0 0 0,-2 2 0 0 0,0 3 0 0 0,0 0 0 0 0,0 2 0 0 0,5-1 0 0 0,2 1 0 0 0,4-1 0 0 0,1 1 0 0 0,2-1 0 0 0,4 0 0 0 0,-1 0 0 0 0,1 0 0 0 0,-6 0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9684 18600 16383 0 0,'4'0'0'0'0,"7"0"0"0"0,5 0 0 0 0,9 0 0 0 0,13 0 0 0 0,10 0 0 0 0,14 0 0 0 0,36 0 0 0 0,47 5 0 0 0,55 1 0 0 0,57-1 0 0 0,46 4 0 0 0,26 0 0 0 0,-17-1 0 0 0,18-2 0 0 0,-11-3 0 0 0,-24-1 0 0 0,-40-1 0 0 0,-42-1 0 0 0,-43 0 0 0 0,-42 0 0 0 0,-29-1 0 0 0,-27 1 0 0 0,-21 0 0 0 0,-16 0 0 0 0,-8-1 0 0 0,-5 1 0 0 0,7 0 0 0 0,4 5 0 0 0,9 1 0 0 0,6-1 0 0 0,9 4 0 0 0,3 1 0 0 0,-4 2 0 0 0,-8-1 0 0 0,-11-2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13677 18389 16383 0 0,'9'4'0'0'0,"12"11"0"0"0,7 2 0 0 0,7 3 0 0 0,7 3 0 0 0,0 6 0 0 0,3-2 0 0 0,2-1 0 0 0,-7 0 0 0 0,-6-5 0 0 0,-9-2 0 0 0,-3 1 0 0 0,-7 1 0 0 0,-9 6 0 0 0,-11-1 0 0 0,-8-6 0 0 0,-12-1 0 0 0,-10 0 0 0 0,-12 2 0 0 0,-3-4 0 0 0,3 1 0 0 0,0 2 0 0 0,4-4 0 0 0,5 1 0 0 0,-1 2 0 0 0,3 2 0 0 0,3 2 0 0 0,2-4 0 0 0,7 1 0 0 0,7-4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2671 17985 16383 0 0,'0'5'0'0'0,"0"5"0"0"0,0 15 0 0 0,0 12 0 0 0,0 4 0 0 0,0 4 0 0 0,4 7 0 0 0,20 18 0 0 0,9 10 0 0 0,9 13 0 0 0,6 5 0 0 0,-1-6 0 0 0,1 4 0 0 0,0-10 0 0 0,2-11 0 0 0,1-13 0 0 0,-4-18 0 0 0,-10-7 0 0 0,-7-10 0 0 0,-3-10 0 0 0,-3-7 0 0 0,-1-6 0 0 0,5-3 0 0 0,-2-11 0 0 0,-2-8 0 0 0,0-6 0 0 0,5-7 0 0 0,2-17 0 0 0,0-8 0 0 0,-1-8 0 0 0,-1-12 0 0 0,-6-5 0 0 0,-6-3 0 0 0,-6 0 0 0 0,-5 0 0 0 0,-4 2 0 0 0,-2 6 0 0 0,-1 2 0 0 0,0 5 0 0 0,-1 5 0 0 0,1 10 0 0 0,1-1 0 0 0,-10-3 0 0 0,-2 4 0 0 0,-12 1 0 0 0,-8-2 0 0 0,-1 2 0 0 0,-5 7 0 0 0,-1 2 0 0 0,-1 8 0 0 0,0 11 0 0 0,4 5 0 0 0,-2 5 0 0 0,2 6 0 0 0,2 5 0 0 0,2 2 0 0 0,-6 2 0 0 0,-10 1 0 0 0,-2 0 0 0 0,4 0 0 0 0,0 4 0 0 0,4 6 0 0 0,9 6 0 0 0,1 3 0 0 0,-3 22 0 0 0,-4 12 0 0 0,5 1 0 0 0,-2-4 0 0 0,2 7 0 0 0,6-2 0 0 0,8-1 0 0 0,8-7 0 0 0,5-10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23257 14923 16383 0 0,'4'0'0'0'0,"2"0"0"0"0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3889 18362 16383 0 0,'5'9'0'0'0,"1"12"0"0"0,-1 15 0 0 0,0 11 0 0 0,-2 11 0 0 0,-1 4 0 0 0,-1 0 0 0 0,0-5 0 0 0,-1 0 0 0 0,-1 0 0 0 0,1-6 0 0 0,0-11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3678 18256 16383 0 0,'4'0'0'0'0,"15"0"0"0"0,9 0 0 0 0,4 0 0 0 0,1 0 0 0 0,8 0 0 0 0,6 0 0 0 0,0 0 0 0 0,-5 0 0 0 0,-8 0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4392 18124 16383 0 0,'0'4'0'0'0,"0"16"0"0"0,0 34 0 0 0,0 18 0 0 0,0 14 0 0 0,0 5 0 0 0,0 2 0 0 0,0-12 0 0 0,0-14 0 0 0,0-15 0 0 0,0-16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4391 18071 16383 0 0,'4'0'0'0'0,"7"0"0"0"0,9 0 0 0 0,11 0 0 0 0,4 0 0 0 0,1 0 0 0 0,-1 0 0 0 0,-3 4 0 0 0,-6 7 0 0 0,-3 5 0 0 0,-6 4 0 0 0,-5 4 0 0 0,-10 2 0 0 0,-9 1 0 0 0,-13 0 0 0 0,-16 5 0 0 0,-10 1 0 0 0,-3 4 0 0 0,-1-5 0 0 0,3-7 0 0 0,14-8 0 0 0,17-7 0 0 0,16-5 0 0 0,12-4 0 0 0,9-2 0 0 0,9 0 0 0 0,5-1 0 0 0,0 1 0 0 0,-1 0 0 0 0,-2 0 0 0 0,-2 5 0 0 0,-6 6 0 0 0,-3 6 0 0 0,-5 5 0 0 0,0 11 0 0 0,-4 6 0 0 0,-3 5 0 0 0,-4-1 0 0 0,-6-7 0 0 0,-4-5 0 0 0,-5-8 0 0 0,-5-8 0 0 0,-5-5 0 0 0,-8-6 0 0 0,-12-2 0 0 0,-4-1 0 0 0,-8-2 0 0 0,1 1 0 0 0,4-1 0 0 0,6 1 0 0 0,5 1 0 0 0,9-1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5420 18016 16383 0 0,'0'-4'0'0'0,"0"-11"0"0"0,-4-2 0 0 0,-2-3 0 0 0,-9 1 0 0 0,-5 1 0 0 0,-5 2 0 0 0,-7 5 0 0 0,-2 3 0 0 0,1 4 0 0 0,0 2 0 0 0,7 11 0 0 0,7 25 0 0 0,7 13 0 0 0,6 10 0 0 0,4 14 0 0 0,-3 12 0 0 0,0 6 0 0 0,1 1 0 0 0,1-6 0 0 0,1-9 0 0 0,1-7 0 0 0,0-12 0 0 0,1-10 0 0 0,0-5 0 0 0,0-4 0 0 0,0-4 0 0 0,1-4 0 0 0,3-6 0 0 0,7-7 0 0 0,14-7 0 0 0,7-4 0 0 0,7-4 0 0 0,2-1 0 0 0,-6-6 0 0 0,-10-6 0 0 0,-8-5 0 0 0,-8-9 0 0 0,-5 0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5054 18388 16383 0 0,'8'0'0'0'0,"13"-5"0"0"0,7-1 0 0 0,16 1 0 0 0,14 0 0 0 0,6-2 0 0 0,1-1 0 0 0,-1 1 0 0 0,-8 2 0 0 0,-8 2 0 0 0,-4-4 0 0 0,-10 1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6297 18018 16383 0 0,'0'13'0'0'0,"0"14"0"0"0,0 15 0 0 0,0 19 0 0 0,0 11 0 0 0,0 12 0 0 0,0 14 0 0 0,0 4 0 0 0,0-8 0 0 0,5-5 0 0 0,5-14 0 0 0,1-20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5953 18016 16383 0 0,'0'-8'0'0'0,"5"-4"0"0"0,5 0 0 0 0,10 3 0 0 0,7 3 0 0 0,7 2 0 0 0,6 2 0 0 0,2-3 0 0 0,6-1 0 0 0,22-4 0 0 0,13-5 0 0 0,0 1 0 0 0,-9 2 0 0 0,-3 4 0 0 0,-6 2 0 0 0,0 3 0 0 0,2 2 0 0 0,8 1 0 0 0,4 0 0 0 0,6 1 0 0 0,3 0 0 0 0,-15-1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7408 18468 16383 0 0,'0'-5'0'0'0,"5"-1"0"0"0,5 1 0 0 0,15 0 0 0 0,7 2 0 0 0,8 1 0 0 0,1 1 0 0 0,-2 0 0 0 0,5 1 0 0 0,1 0 0 0 0,-4 1 0 0 0,-4-1 0 0 0,-4 0 0 0 0,10 0 0 0 0,7 0 0 0 0,4 0 0 0 0,1 0 0 0 0,5 0 0 0 0,1 0 0 0 0,-1 0 0 0 0,7 0 0 0 0,-3 0 0 0 0,-9 5 0 0 0,-8 1 0 0 0,-4-1 0 0 0,-9 4 0 0 0,-6 1 0 0 0,-3-3 0 0 0,-2-1 0 0 0,0-3 0 0 0,-4 4 0 0 0,4 0 0 0 0,2 3 0 0 0,2 0 0 0 0,4-1 0 0 0,2 1 0 0 0,0 0 0 0 0,-1-2 0 0 0,-3-3 0 0 0,0-1 0 0 0,-2-2 0 0 0,0-2 0 0 0,3 0 0 0 0,2 0 0 0 0,0-1 0 0 0,-2 1 0 0 0,-1 0 0 0 0,-1-1 0 0 0,-1 1 0 0 0,0 0 0 0 0,-1 0 0 0 0,0 0 0 0 0,0 0 0 0 0,0 0 0 0 0,0 0 0 0 0,0 0 0 0 0,0 0 0 0 0,0 0 0 0 0,0 0 0 0 0,0 0 0 0 0,5 0 0 0 0,1 0 0 0 0,-1 0 0 0 0,0 0 0 0 0,-2 0 0 0 0,-5 0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7187 17329 16383 0 0,'-5'0'0'0'0,"-14"0"0"0"0,-18 0 0 0 0,-11 0 0 0 0,-11 0 0 0 0,-22 0 0 0 0,-24 0 0 0 0,-29 0 0 0 0,-42 0 0 0 0,-25-9 0 0 0,-11-3 0 0 0,-26 1 0 0 0,1 2 0 0 0,4 3 0 0 0,2 2 0 0 0,10 1 0 0 0,15 3 0 0 0,21 0 0 0 0,24 0 0 0 0,8 5 0 0 0,17 1 0 0 0,18 0 0 0 0,20 4 0 0 0,14-1 0 0 0,16-1 0 0 0,16 2 0 0 0,12-1 0 0 0,8-1 0 0 0,1-3 0 0 0,-8-1 0 0 0,-5 2 0 0 0,-10 1 0 0 0,-13 3 0 0 0,-30 4 0 0 0,-4 1 0 0 0,-6-4 0 0 0,-12 2 0 0 0,1-1 0 0 0,11-4 0 0 0,20-2 0 0 0,21-3 0 0 0,16-1 0 0 0,8-2 0 0 0,7 5 0 0 0,5 0 0 0 0,3 4 0 0 0,1 6 0 0 0,6 4 0 0 0,1-1 0 0 0,5 0 0 0 0,-1 3 0 0 0,-1 1 0 0 0,-4 2 0 0 0,3 5 0 0 0,4 3 0 0 0,-1 0 0 0 0,3-1 0 0 0,3-1 0 0 0,-2-6 0 0 0,1 2 0 0 0,2 5 0 0 0,2 2 0 0 0,2 0 0 0 0,2 3 0 0 0,0 0 0 0 0,1-1 0 0 0,-4 1 0 0 0,-1 4 0 0 0,0 0 0 0 0,0-3 0 0 0,2-3 0 0 0,1 2 0 0 0,1-2 0 0 0,1 4 0 0 0,0-2 0 0 0,0-1 0 0 0,0 1 0 0 0,5 13 0 0 0,1 7 0 0 0,4-1 0 0 0,1-2 0 0 0,-2-5 0 0 0,2-2 0 0 0,8-5 0 0 0,1-4 0 0 0,-3-4 0 0 0,0-4 0 0 0,1 3 0 0 0,3 0 0 0 0,2 4 0 0 0,1-5 0 0 0,6 1 0 0 0,10 1 0 0 0,4-2 0 0 0,3-2 0 0 0,-2 4 0 0 0,0 0 0 0 0,-3-5 0 0 0,-9-3 0 0 0,-5-6 0 0 0,-4-6 0 0 0,0-1 0 0 0,-1-2 0 0 0,1 1 0 0 0,4-1 0 0 0,8-2 0 0 0,9-3 0 0 0,8-2 0 0 0,7-1 0 0 0,2-2 0 0 0,-5 0 0 0 0,-2 0 0 0 0,1 4 0 0 0,1 1 0 0 0,4 1 0 0 0,1-2 0 0 0,7-1 0 0 0,5-1 0 0 0,-1-1 0 0 0,1-1 0 0 0,-4 0 0 0 0,-5 0 0 0 0,-8 0 0 0 0,-2 0 0 0 0,0 0 0 0 0,-6 0 0 0 0,3-1 0 0 0,10 1 0 0 0,7 0 0 0 0,11 0 0 0 0,22 0 0 0 0,16 0 0 0 0,10-4 0 0 0,-7-2 0 0 0,-7 0 0 0 0,-10 2 0 0 0,-8 1 0 0 0,0 1 0 0 0,-6 1 0 0 0,-14 0 0 0 0,-16 1 0 0 0,-4 0 0 0 0,-8 1 0 0 0,-8-1 0 0 0,-1 0 0 0 0,2 0 0 0 0,6 0 0 0 0,1 0 0 0 0,0 0 0 0 0,1 0 0 0 0,6 0 0 0 0,2 0 0 0 0,1 0 0 0 0,-1 0 0 0 0,3 0 0 0 0,0-4 0 0 0,4-2 0 0 0,3-4 0 0 0,5-5 0 0 0,3 0 0 0 0,2 3 0 0 0,-8 3 0 0 0,-2 3 0 0 0,-8-1 0 0 0,-10-5 0 0 0,-8 1 0 0 0,-3 1 0 0 0,-3-2 0 0 0,-3-3 0 0 0,-3 1 0 0 0,-1-2 0 0 0,-6-2 0 0 0,-7-3 0 0 0,-5-2 0 0 0,-5-10 0 0 0,-8-14 0 0 0,-3-7 0 0 0,-1-3 0 0 0,2-1 0 0 0,0-4 0 0 0,2-1 0 0 0,-3 3 0 0 0,-1-3 0 0 0,1 0 0 0 0,2-1 0 0 0,1 0 0 0 0,1-6 0 0 0,1 4 0 0 0,1 9 0 0 0,0-4 0 0 0,1 0 0 0 0,-1 1 0 0 0,0 7 0 0 0,0 7 0 0 0,1 4 0 0 0,-1 3 0 0 0,0 5 0 0 0,4 3 0 0 0,2 2 0 0 0,0 3 0 0 0,3-4 0 0 0,0-6 0 0 0,3-5 0 0 0,-1-1 0 0 0,3-1 0 0 0,-1 1 0 0 0,1 4 0 0 0,-2 4 0 0 0,-2 4 0 0 0,-3 1 0 0 0,-3 2 0 0 0,-3 1 0 0 0,0 1 0 0 0,-1-5 0 0 0,-1 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11377 16349 16383 0 0,'0'9'0'0'0,"0"12"0"0"0,0 6 0 0 0,0 8 0 0 0,4 7 0 0 0,2 5 0 0 0,4 8 0 0 0,1 3 0 0 0,-2 6 0 0 0,2 0 0 0 0,-1-1 0 0 0,-2 5 0 0 0,2 6 0 0 0,4-2 0 0 0,4 1 0 0 0,-2 1 0 0 0,-2-3 0 0 0,-5-5 0 0 0,-3 0 0 0 0,-3-7 0 0 0,-2-9 0 0 0,4-9 0 0 0,0-6 0 0 0,0-6 0 0 0,-1 2 0 0 0,-2 9 0 0 0,0 11 0 0 0,-1 19 0 0 0,-1 6 0 0 0,0 4 0 0 0,0-7 0 0 0,-1-8 0 0 0,1-5 0 0 0,0-9 0 0 0,0-9 0 0 0,0-6 0 0 0,0-6 0 0 0,0 2 0 0 0,0-1 0 0 0,0-1 0 0 0,0-1 0 0 0,0-1 0 0 0,0-1 0 0 0,0-1 0 0 0,0 1 0 0 0,0-1 0 0 0,4-5 0 0 0,7-5 0 0 0,13-2 0 0 0,27-3 0 0 0,16-3 0 0 0,20-3 0 0 0,8 2 0 0 0,15 4 0 0 0,-2 1 0 0 0,-3-3 0 0 0,0 3 0 0 0,-6-1 0 0 0,-5-3 0 0 0,3 2 0 0 0,-2-1 0 0 0,-3-1 0 0 0,-9-3 0 0 0,-10-2 0 0 0,-7-2 0 0 0,1 0 0 0 0,0-1 0 0 0,1 0 0 0 0,-3-1 0 0 0,16 1 0 0 0,-3-1 0 0 0,4 1 0 0 0,-4 0 0 0 0,-1 0 0 0 0,4 0 0 0 0,1 0 0 0 0,0 4 0 0 0,-4 2 0 0 0,1 0 0 0 0,1-1 0 0 0,5-2 0 0 0,6-1 0 0 0,0-1 0 0 0,7-1 0 0 0,5 0 0 0 0,-2 0 0 0 0,0 0 0 0 0,-4 0 0 0 0,8-1 0 0 0,-1 1 0 0 0,9 0 0 0 0,-5 0 0 0 0,-5 0 0 0 0,-5 0 0 0 0,-2 0 0 0 0,18 0 0 0 0,12 0 0 0 0,3 0 0 0 0,-8 0 0 0 0,11 0 0 0 0,-8 0 0 0 0,-15 0 0 0 0,-23 0 0 0 0,-17 0 0 0 0,-16 0 0 0 0,-12 0 0 0 0,-8 0 0 0 0,-6 0 0 0 0,-4 0 0 0 0,0 0 0 0 0,0 0 0 0 0,1 0 0 0 0,0 0 0 0 0,1 0 0 0 0,0 0 0 0 0,1 0 0 0 0,0 0 0 0 0,1 0 0 0 0,-1-4 0 0 0,5-2 0 0 0,1 0 0 0 0,0 2 0 0 0,-2 0 0 0 0,0 2 0 0 0,2 1 0 0 0,1 1 0 0 0,0 0 0 0 0,-3 0 0 0 0,-1 0 0 0 0,-1 1 0 0 0,-1-1 0 0 0,0 0 0 0 0,-1 0 0 0 0,-1 0 0 0 0,-3-9 0 0 0,-7-11 0 0 0,-5-8 0 0 0,-4-3 0 0 0,-4-5 0 0 0,-2-1 0 0 0,4 2 0 0 0,1-7 0 0 0,4-1 0 0 0,0-2 0 0 0,0-2 0 0 0,-3-6 0 0 0,-2-3 0 0 0,-2 3 0 0 0,-1 2 0 0 0,-1 5 0 0 0,0-7 0 0 0,0-4 0 0 0,-1 4 0 0 0,1 6 0 0 0,0 2 0 0 0,0 0 0 0 0,-1-1 0 0 0,1-2 0 0 0,0-1 0 0 0,0-2 0 0 0,0-1 0 0 0,0-4 0 0 0,0-3 0 0 0,0-8 0 0 0,1-10 0 0 0,-1-11 0 0 0,0 1 0 0 0,0 11 0 0 0,0 5 0 0 0,0 2 0 0 0,0 7 0 0 0,0 6 0 0 0,0 8 0 0 0,0 3 0 0 0,0 1 0 0 0,-5 2 0 0 0,-1 1 0 0 0,1 2 0 0 0,0 3 0 0 0,2 0 0 0 0,1 0 0 0 0,1 3 0 0 0,0 2 0 0 0,1 2 0 0 0,0 2 0 0 0,-4 5 0 0 0,-1 1 0 0 0,-5 6 0 0 0,-5 4 0 0 0,-9 5 0 0 0,-4-2 0 0 0,-7 1 0 0 0,-6 1 0 0 0,-1 3 0 0 0,-6 0 0 0 0,-4 2 0 0 0,-2-4 0 0 0,4 0 0 0 0,-4-1 0 0 0,-5 2 0 0 0,3 1 0 0 0,2 1 0 0 0,-3 1 0 0 0,-1 1 0 0 0,0 0 0 0 0,7 0 0 0 0,-3 1 0 0 0,4-1 0 0 0,7 0 0 0 0,5 0 0 0 0,5 0 0 0 0,4 0 0 0 0,2 0 0 0 0,-8 0 0 0 0,-2 0 0 0 0,-3 0 0 0 0,-9 0 0 0 0,-9 0 0 0 0,-4 0 0 0 0,0 0 0 0 0,6 0 0 0 0,-1 0 0 0 0,1 0 0 0 0,-4 0 0 0 0,-5 0 0 0 0,0 0 0 0 0,2 0 0 0 0,3 0 0 0 0,-2 0 0 0 0,1 0 0 0 0,1 0 0 0 0,3 0 0 0 0,-2 0 0 0 0,-5 0 0 0 0,-5 0 0 0 0,-4 0 0 0 0,2 0 0 0 0,-1 0 0 0 0,-1 0 0 0 0,7 0 0 0 0,2 0 0 0 0,2 0 0 0 0,0 0 0 0 0,0 0 0 0 0,2 0 0 0 0,3 0 0 0 0,-3 0 0 0 0,0 0 0 0 0,-3 0 0 0 0,-4 0 0 0 0,1 0 0 0 0,-3 0 0 0 0,-6 0 0 0 0,0 0 0 0 0,4 0 0 0 0,5 0 0 0 0,-4 0 0 0 0,2 0 0 0 0,2 0 0 0 0,5 0 0 0 0,-2 0 0 0 0,2 0 0 0 0,-3 0 0 0 0,2 0 0 0 0,-3 0 0 0 0,-4 0 0 0 0,2 0 0 0 0,-2 0 0 0 0,7 0 0 0 0,9 0 0 0 0,10 0 0 0 0,7 0 0 0 0,5 0 0 0 0,0 0 0 0 0,0 0 0 0 0,-4-4 0 0 0,-4-2 0 0 0,-9 0 0 0 0,-6 2 0 0 0,-1 0 0 0 0,-2 2 0 0 0,1 1 0 0 0,5 1 0 0 0,3 0 0 0 0,5 0 0 0 0,5 0 0 0 0,5 1 0 0 0,-2-1 0 0 0,2 0 0 0 0,2 0 0 0 0,1 0 0 0 0,-3 0 0 0 0,0 0 0 0 0,-3 0 0 0 0,-1 0 0 0 0,-2 0 0 0 0,1 0 0 0 0,2 0 0 0 0,3 0 0 0 0,-2 0 0 0 0,1 0 0 0 0,-3 0 0 0 0,1 0 0 0 0,1 0 0 0 0,3 0 0 0 0,-2 0 0 0 0,0 0 0 0 0,1 0 0 0 0,2 0 0 0 0,2 0 0 0 0,2 0 0 0 0,4 4 0 0 0,7 2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21325 8545 16383 0 0,'-4'0'0'0'0,"2"-4"0"0"0,12-2 0 0 0,7-4 0 0 0,6-1 0 0 0,3 3 0 0 0,2 1 0 0 0,5 3 0 0 0,1 1 0 0 0,9 2 0 0 0,0 5 0 0 0,3 12 0 0 0,-2 6 0 0 0,-9 4 0 0 0,-6-1 0 0 0,-3-6 0 0 0,-2-2 0 0 0,-1-3 0 0 0,1-4 0 0 0,5-9 0 0 0,-3-8 0 0 0,-1-8 0 0 0,0-1 0 0 0,0 2 0 0 0,0 3 0 0 0,4 4 0 0 0,3 3 0 0 0,-1 2 0 0 0,0 6 0 0 0,3 2 0 0 0,0 0 0 0 0,-1-1 0 0 0,2-1 0 0 0,1-1 0 0 0,-3-2 0 0 0,-1 0 0 0 0,2-1 0 0 0,0 0 0 0 0,-2-1 0 0 0,-1 1 0 0 0,-2 0 0 0 0,3 0 0 0 0,1 0 0 0 0,-1 0 0 0 0,-2 0 0 0 0,-1 0 0 0 0,-1 0 0 0 0,3 4 0 0 0,2 2 0 0 0,3 4 0 0 0,5 9 0 0 0,4 2 0 0 0,3 1 0 0 0,3-2 0 0 0,1-6 0 0 0,-4-4 0 0 0,-5-5 0 0 0,-6-2 0 0 0,-4-11 0 0 0,-9-9 0 0 0,-7-5 0 0 0,-8-9 0 0 0,-4 2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21299 9655 16383 0 0,'9'0'0'0'0,"12"-4"0"0"0,11-11 0 0 0,9-7 0 0 0,11 0 0 0 0,9-5 0 0 0,9 2 0 0 0,1 1 0 0 0,-3 5 0 0 0,-9 5 0 0 0,-9 5 0 0 0,-10 4 0 0 0,-1 3 0 0 0,0 2 0 0 0,-1 1 0 0 0,1 4 0 0 0,-1 2 0 0 0,-3 0 0 0 0,-3-2 0 0 0,-2-1 0 0 0,-2-2 0 0 0,-1-1 0 0 0,-1 4 0 0 0,-1 1 0 0 0,1-1 0 0 0,-1 4 0 0 0,1 0 0 0 0,0-2 0 0 0,0-1 0 0 0,0-3 0 0 0,-4 4 0 0 0,-2-1 0 0 0,0 5 0 0 0,11 8 0 0 0,4 5 0 0 0,0 0 0 0 0,-1-1 0 0 0,-6 0 0 0 0,1-3 0 0 0,-1-5 0 0 0,5-10 0 0 0,5-10 0 0 0,-3-14 0 0 0,0-11 0 0 0,-5-6 0 0 0,-3 4 0 0 0,-3 2 0 0 0,1 7 0 0 0,-1 6 0 0 0,-4 8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1244 8571 16383 0 0,'4'0'0'0'0,"6"0"0"0"0,6-4 0 0 0,9-2 0 0 0,5-4 0 0 0,1 0 0 0 0,-4-4 0 0 0,-2 2 0 0 0,-1 2 0 0 0,-1 3 0 0 0,1 3 0 0 0,1 1 0 0 0,0 3 0 0 0,0 0 0 0 0,1 0 0 0 0,-4 5 0 0 0,-2 1 0 0 0,-4 5 0 0 0,0 0 0 0 0,2 2 0 0 0,1 0 0 0 0,8-3 0 0 0,2-3 0 0 0,2-3 0 0 0,-1-2 0 0 0,0-5 0 0 0,-2-3 0 0 0,0 0 0 0 0,-1 0 0 0 0,0 7 0 0 0,-1 3 0 0 0,0 0 0 0 0,0 0 0 0 0,0-1 0 0 0,-1-1 0 0 0,2-1 0 0 0,-1 0 0 0 0,0-1 0 0 0,0 0 0 0 0,0 0 0 0 0,4 0 0 0 0,3 0 0 0 0,-2 0 0 0 0,4 0 0 0 0,-4 4 0 0 0,-3 2 0 0 0,3-1 0 0 0,0 0 0 0 0,-1-2 0 0 0,0-1 0 0 0,-2-1 0 0 0,0 0 0 0 0,3-1 0 0 0,-3 0 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1402 9681 16383 0 0,'0'5'0'0'0,"0"5"0"0"0,0 6 0 0 0,5-4 0 0 0,10-14 0 0 0,6-10 0 0 0,14-12 0 0 0,6-7 0 0 0,-1-2 0 0 0,-2 4 0 0 0,-8 3 0 0 0,0 6 0 0 0,0 1 0 0 0,7 5 0 0 0,3 0 0 0 0,-2 2 0 0 0,-2 3 0 0 0,-4 4 0 0 0,-2 6 0 0 0,-2 8 0 0 0,-1 7 0 0 0,-1 9 0 0 0,-5 6 0 0 0,-1 1 0 0 0,-4 0 0 0 0,-1-6 0 0 0,2-7 0 0 0,2-6 0 0 0,3-7 0 0 0,6-7 0 0 0,3-5 0 0 0,1-5 0 0 0,-1-1 0 0 0,-2-2 0 0 0,0-4 0 0 0,-1 1 0 0 0,-2 4 0 0 0,1 4 0 0 0,-6 7 0 0 0,-1 6 0 0 0,-4 5 0 0 0,0 1 0 0 0,1 0 0 0 0,-2 1 0 0 0,1 0 0 0 0,2-2 0 0 0,2-3 0 0 0,3-2 0 0 0,1-2 0 0 0,2-2 0 0 0,-5-4 0 0 0,0-3 0 0 0,0 1 0 0 0,-3 1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14223 14049 16383 0 0,'-4'0'0'0'0,"-7"0"0"0"0,-9 0 0 0 0,-15 0 0 0 0,-16 0 0 0 0,-6 0 0 0 0,0 0 0 0 0,-2 0 0 0 0,4 0 0 0 0,7 0 0 0 0,7 0 0 0 0,6 0 0 0 0,5 0 0 0 0,-2 0 0 0 0,-4 0 0 0 0,0 0 0 0 0,1 0 0 0 0,-2 5 0 0 0,-4 10 0 0 0,1 11 0 0 0,2 6 0 0 0,4 6 0 0 0,8 6 0 0 0,7 9 0 0 0,8 4 0 0 0,1 1 0 0 0,2 0 0 0 0,3 3 0 0 0,1 0 0 0 0,3 3 0 0 0,0 0 0 0 0,6 2 0 0 0,6-1 0 0 0,5-3 0 0 0,14 6 0 0 0,6-5 0 0 0,1-3 0 0 0,4 1 0 0 0,-2-10 0 0 0,-2-5 0 0 0,2-5 0 0 0,-3-1 0 0 0,-1-8 0 0 0,-4 0 0 0 0,3-5 0 0 0,-5-3 0 0 0,6-1 0 0 0,2 4 0 0 0,-1-2 0 0 0,2-1 0 0 0,-1-1 0 0 0,6 1 0 0 0,1-3 0 0 0,-7-7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14347 16166 16383 0 0,'-18'0'0'0'0,"-15"0"0"0"0,-23 0 0 0 0,-12 0 0 0 0,-8 0 0 0 0,1 0 0 0 0,4 0 0 0 0,10 0 0 0 0,10 0 0 0 0,6 0 0 0 0,1 0 0 0 0,-1 0 0 0 0,3 0 0 0 0,0 0 0 0 0,-3 0 0 0 0,3 0 0 0 0,0 4 0 0 0,-3 7 0 0 0,-6 0 0 0 0,-4 13 0 0 0,-6 1 0 0 0,-5 6 0 0 0,-1 2 0 0 0,2 0 0 0 0,3 3 0 0 0,4 0 0 0 0,2 7 0 0 0,7 1 0 0 0,7-3 0 0 0,6 1 0 0 0,9-3 0 0 0,9 2 0 0 0,8 2 0 0 0,6 7 0 0 0,7 4 0 0 0,9 15 0 0 0,14 14 0 0 0,22 14 0 0 0,11 5 0 0 0,4-2 0 0 0,1 0 0 0 0,-7-9 0 0 0,5-10 0 0 0,-3-10 0 0 0,-3-9 0 0 0,6-1 0 0 0,7-6 0 0 0,4-5 0 0 0,0-5 0 0 0,4-7 0 0 0,-7-4 0 0 0,-1-9 0 0 0,-8 0 0 0 0,3 1 0 0 0,0-4 0 0 0,2-2 0 0 0,-1-3 0 0 0,2-6 0 0 0,-7-4 0 0 0,-8-3 0 0 0,-9-3 0 0 0,-7-1 0 0 0,-10-5 0 0 0,-1-11 0 0 0,1-7 0 0 0,-5 1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11589 10054 16383 0 0,'0'5'0'0'0,"0"5"0"0"0,4 6 0 0 0,2 4 0 0 0,4 4 0 0 0,1-2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11906 10134 16383 0 0,'5'0'0'0'0,"5"0"0"0"0,2 0 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11932 10106 16383 0 0,'0'-4'0'0'0,"-4"-2"0"0"0,-2-4 0 0 0,0-5 0 0 0,2 0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11562 10372 16383 0 0,'0'4'0'0'0,"0"6"0"0"0,5 2 0 0 0,5 3 0 0 0,6-2 0 0 0,0 3 0 0 0,2-3 0 0 0,-2 2 0 0 0,0-2 0 0 0,-2 1 0 0 0,1-2 0 0 0,2-2 0 0 0,-2 1 0 0 0,2-2 0 0 0,1 3 0 0 0,3-1 0 0 0,2-7 0 0 0,-3-8 0 0 0,0-4 0 0 0,-4-5 0 0 0,-4-4 0 0 0,-1-4 0 0 0,4-3 0 0 0,-2-2 0 0 0,-3-1 0 0 0,-2 0 0 0 0,-4 5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18772 13545 16383 0 0,'-9'0'0'0'0,"-7"-4"0"0"0,-10-7 0 0 0,-5 0 0 0 0,3-4 0 0 0,-3 1 0 0 0,-5 3 0 0 0,0 4 0 0 0,-9 2 0 0 0,0 3 0 0 0,3 1 0 0 0,-9-4 0 0 0,-5 0 0 0 0,-2-4 0 0 0,1-1 0 0 0,4 1 0 0 0,8 3 0 0 0,7 2 0 0 0,5 2 0 0 0,4 1 0 0 0,2 0 0 0 0,-2 2 0 0 0,-2-1 0 0 0,1 0 0 0 0,0 1 0 0 0,2-1 0 0 0,-4 0 0 0 0,-6 0 0 0 0,-4 0 0 0 0,0 0 0 0 0,2 0 0 0 0,5 0 0 0 0,-2 0 0 0 0,-3 0 0 0 0,1 0 0 0 0,3 0 0 0 0,2 0 0 0 0,-5 0 0 0 0,-2 0 0 0 0,-2 0 0 0 0,2 0 0 0 0,4 0 0 0 0,2 0 0 0 0,0 0 0 0 0,1 0 0 0 0,1 0 0 0 0,3 0 0 0 0,1 0 0 0 0,1 0 0 0 0,2 0 0 0 0,-5 0 0 0 0,0 0 0 0 0,-5 0 0 0 0,0 0 0 0 0,1 0 0 0 0,2 0 0 0 0,3 5 0 0 0,-3 5 0 0 0,0 2 0 0 0,1-2 0 0 0,2-2 0 0 0,-8-3 0 0 0,-6-2 0 0 0,-5-2 0 0 0,3 4 0 0 0,-6 1 0 0 0,3-1 0 0 0,4 4 0 0 0,6-1 0 0 0,5 0 0 0 0,4-3 0 0 0,3-1 0 0 0,1-2 0 0 0,0-2 0 0 0,1 1 0 0 0,0 3 0 0 0,0 6 0 0 0,-1 1 0 0 0,1-1 0 0 0,-6-3 0 0 0,4 3 0 0 0,1-1 0 0 0,1-2 0 0 0,0-2 0 0 0,4 2 0 0 0,2 1 0 0 0,-1 3 0 0 0,-5 3 0 0 0,-4 5 0 0 0,-1-1 0 0 0,5 1 0 0 0,2 1 0 0 0,5 2 0 0 0,5 2 0 0 0,6 0 0 0 0,3 2 0 0 0,2 0 0 0 0,3 1 0 0 0,0-1 0 0 0,4 1 0 0 0,6-1 0 0 0,11 1 0 0 0,0-1 0 0 0,2 0 0 0 0,-4 0 0 0 0,0-4 0 0 0,-4-2 0 0 0,-5 0 0 0 0,1-2 0 0 0,2-6 0 0 0,-1 1 0 0 0,2-3 0 0 0,-2 2 0 0 0,2-1 0 0 0,2-3 0 0 0,3 7 0 0 0,2 0 0 0 0,2-2 0 0 0,-2 1 0 0 0,-2-2 0 0 0,1-2 0 0 0,1-4 0 0 0,2-3 0 0 0,0 3 0 0 0,1 1 0 0 0,1-2 0 0 0,0 4 0 0 0,1-1 0 0 0,4-1 0 0 0,1-2 0 0 0,0-1 0 0 0,-1-2 0 0 0,-2-1 0 0 0,-1-1 0 0 0,4-1 0 0 0,0 1 0 0 0,5 0 0 0 0,-1-1 0 0 0,3 1 0 0 0,-1 0 0 0 0,-2-5 0 0 0,-3 0 0 0 0,2-1 0 0 0,-1 1 0 0 0,-1 2 0 0 0,-2 1 0 0 0,-3 1 0 0 0,0 1 0 0 0,3 0 0 0 0,6 0 0 0 0,0 0 0 0 0,-1 0 0 0 0,-7-4 0 0 0,1-2 0 0 0,-1 1 0 0 0,0 0 0 0 0,-2 2 0 0 0,1 1 0 0 0,-2 1 0 0 0,0 1 0 0 0,1 0 0 0 0,-1 0 0 0 0,0 0 0 0 0,0 0 0 0 0,0 0 0 0 0,4 1 0 0 0,2-1 0 0 0,0 0 0 0 0,-2 0 0 0 0,0 0 0 0 0,-2 0 0 0 0,4 0 0 0 0,0 0 0 0 0,0 0 0 0 0,-2 0 0 0 0,-1 0 0 0 0,-1 0 0 0 0,-1 0 0 0 0,0 0 0 0 0,-1 0 0 0 0,0 0 0 0 0,0 0 0 0 0,-1 0 0 0 0,1 0 0 0 0,0 0 0 0 0,0 0 0 0 0,1 0 0 0 0,-1 0 0 0 0,0 0 0 0 0,0 0 0 0 0,0 0 0 0 0,0 0 0 0 0,5 0 0 0 0,1 0 0 0 0,0 0 0 0 0,-2 0 0 0 0,0 0 0 0 0,-2 0 0 0 0,-1 0 0 0 0,0 0 0 0 0,-1 0 0 0 0,0 0 0 0 0,0 0 0 0 0,-1 0 0 0 0,1 0 0 0 0,5 0 0 0 0,1 0 0 0 0,-1 0 0 0 0,0 0 0 0 0,-2 0 0 0 0,0 0 0 0 0,2 0 0 0 0,6 0 0 0 0,1 0 0 0 0,-2 0 0 0 0,-2-5 0 0 0,-3-1 0 0 0,2 1 0 0 0,1 0 0 0 0,-2 2 0 0 0,-6-4 0 0 0,-3 1 0 0 0,-6-5 0 0 0,-5-4 0 0 0,-5-4 0 0 0,-3-3 0 0 0,-3-3 0 0 0,-6 4 0 0 0,-7-5 0 0 0,-5-1 0 0 0,-4-1 0 0 0,1 0 0 0 0,4 0 0 0 0,5 1 0 0 0,-1 0 0 0 0,3 0 0 0 0,-3 5 0 0 0,2 2 0 0 0,2 0 0 0 0,-2 2 0 0 0,0 2 0 0 0,-1-3 0 0 0,-5 3 0 0 0,1 0 0 0 0,4-3 0 0 0,-2 3 0 0 0,-3 4 0 0 0,2-1 0 0 0,3-3 0 0 0,3-2 0 0 0,-1 1 0 0 0,-4 4 0 0 0,1 0 0 0 0,2 1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17992 11450 16383 0 0,'4'-5'0'0'0,"11"-5"0"0"0,16-2 0 0 0,11-2 0 0 0,12-9 0 0 0,6 0 0 0 0,11 0 0 0 0,1-1 0 0 0,12-1 0 0 0,8-1 0 0 0,7 1 0 0 0,18-6 0 0 0,15-1 0 0 0,39-4 0 0 0,48-10 0 0 0,44-1 0 0 0,31 3 0 0 0,10 9 0 0 0,16 6 0 0 0,15 7 0 0 0,22 9 0 0 0,-5 5 0 0 0,-14 5 0 0 0,-47 3 0 0 0,-63 1 0 0 0,-62 0 0 0 0,-59 1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22384 10636 16383 0 0,'13'5'0'0'0,"14"9"0"0"0,15 8 0 0 0,5 5 0 0 0,3 1 0 0 0,3 5 0 0 0,-4-2 0 0 0,-10-3 0 0 0,-12-2 0 0 0,-10 0 0 0 0,-9-1 0 0 0,-4 1 0 0 0,-9-5 0 0 0,-7-6 0 0 0,-2 4 0 0 0,-3-2 0 0 0,-2-3 0 0 0,1 0 0 0 0,-1-3 0 0 0,-1-2 0 0 0,3 1 0 0 0,-1-1 0 0 0,4 2 0 0 0,-2 0 0 0 0,-1-2 0 0 0,2 1 0 0 0,3 0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28496 12698 16383 0 0,'4'0'0'0'0,"2"-5"0"0"0,4-5 0 0 0,5-6 0 0 0,0-9 0 0 0,1-5 0 0 0,4-1 0 0 0,1 4 0 0 0,7 7 0 0 0,-1 11 0 0 0,-2 16 0 0 0,1 12 0 0 0,-1 15 0 0 0,-4 7 0 0 0,-1-4 0 0 0,0-8 0 0 0,1-14 0 0 0,7-9 0 0 0,-3-10 0 0 0,4-8 0 0 0,-3-8 0 0 0,-1 0 0 0 0,-5 0 0 0 0,-2 2 0 0 0,1 5 0 0 0,-3 0 0 0 0,0 2 0 0 0,2 3 0 0 0,3 3 0 0 0,1 2 0 0 0,2 2 0 0 0,2 5 0 0 0,-5 7 0 0 0,0 1 0 0 0,0-1 0 0 0,1 1 0 0 0,1 0 0 0 0,1-3 0 0 0,1 1 0 0 0,1 0 0 0 0,0-3 0 0 0,1-1 0 0 0,-1-3 0 0 0,1-2 0 0 0,-1 0 0 0 0,0 3 0 0 0,-4 6 0 0 0,-2 1 0 0 0,-4 3 0 0 0,0 0 0 0 0,6-8 0 0 0,7-9 0 0 0,0-8 0 0 0,-1-3 0 0 0,-5-3 0 0 0,-2 1 0 0 0,-1 4 0 0 0,2 3 0 0 0,5 4 0 0 0,3 7 0 0 0,-4 7 0 0 0,-2 3 0 0 0,-5 3 0 0 0,-1-1 0 0 0,1-2 0 0 0,1-4 0 0 0,6-3 0 0 0,4-7 0 0 0,1-7 0 0 0,-1-2 0 0 0,-1 0 0 0 0,0 2 0 0 0,3 4 0 0 0,1 1 0 0 0,-6 7 0 0 0,-2 2 0 0 0,-2 1 0 0 0,-4-6 0 0 0,-1-7 0 0 0,-3-6 0 0 0,-5-6 0 0 0,-4 0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32222 8599 16383 0 0,'0'4'0'0'0,"0"7"0"0"0,-4 5 0 0 0,-2 9 0 0 0,0 4 0 0 0,2 3 0 0 0,0-1 0 0 0,2 9 0 0 0,1 5 0 0 0,-3 9 0 0 0,-7 0 0 0 0,0-5 0 0 0,1-2 0 0 0,2-5 0 0 0,3-4 0 0 0,-2-5 0 0 0,-5-8 0 0 0,-4-8 0 0 0,0-2 0 0 0,3 0 0 0 0,4 2 0 0 0,-2-1 0 0 0,-2-4 0 0 0,0-9 0 0 0,-2-4 0 0 0,2-6 0 0 0,3-8 0 0 0,-1-4 0 0 0,0-4 0 0 0,4-7 0 0 0,-3 1 0 0 0,1 2 0 0 0,2 1 0 0 0,2 0 0 0 0,-2 5 0 0 0,-1 1 0 0 0,-3 4 0 0 0,1 1 0 0 0,6 7 0 0 0,8 9 0 0 0,8 14 0 0 0,2 8 0 0 0,3 9 0 0 0,3 9 0 0 0,3 1 0 0 0,-3-2 0 0 0,-5-3 0 0 0,5-8 0 0 0,2-9 0 0 0,3-13 0 0 0,1-6 0 0 0,-4-9 0 0 0,-1-7 0 0 0,-4-6 0 0 0,-1 1 0 0 0,-3 0 0 0 0,-3-2 0 0 0,0 3 0 0 0,4 1 0 0 0,-1-2 0 0 0,1 3 0 0 0,0 0 0 0 0,-4-2 0 0 0,1 3 0 0 0,-1-1 0 0 0,-2 3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33558 9922 16383 0 0,'-9'0'0'0'0,"-7"0"0"0"0,-6 0 0 0 0,-3 0 0 0 0,-2 0 0 0 0,-1 0 0 0 0,0 0 0 0 0,-4 0 0 0 0,-1 0 0 0 0,1 0 0 0 0,0 0 0 0 0,3 0 0 0 0,1 0 0 0 0,-4 0 0 0 0,0 0 0 0 0,0 0 0 0 0,-3 0 0 0 0,0 0 0 0 0,-3 0 0 0 0,1 4 0 0 0,2 2 0 0 0,2 0 0 0 0,3-2 0 0 0,1 4 0 0 0,2 0 0 0 0,1-1 0 0 0,1-2 0 0 0,-1-2 0 0 0,0 3 0 0 0,1 1 0 0 0,3 3 0 0 0,2 0 0 0 0,0-1 0 0 0,-2-3 0 0 0,-1 3 0 0 0,-1-1 0 0 0,-1-2 0 0 0,-1-1 0 0 0,5 2 0 0 0,0 1 0 0 0,5 3 0 0 0,0-1 0 0 0,3 3 0 0 0,-1-1 0 0 0,-2-2 0 0 0,-3-4 0 0 0,-3 3 0 0 0,-2-1 0 0 0,-1-2 0 0 0,-2-1 0 0 0,5 2 0 0 0,2 1 0 0 0,3-7 0 0 0,5-7 0 0 0,5-7 0 0 0,3-6 0 0 0,3-4 0 0 0,1-2 0 0 0,1-2 0 0 0,0-1 0 0 0,4 5 0 0 0,6 2 0 0 0,-3 8 0 0 0,-8 7 0 0 0,-4 9 0 0 0,-5 4 0 0 0,-2 5 0 0 0,2 5 0 0 0,-3-1 0 0 0,1 2 0 0 0,3 3 0 0 0,2 1 0 0 0,2 2 0 0 0,2 1 0 0 0,2 1 0 0 0,0 0 0 0 0,4-4 0 0 0,7-6 0 0 0,6-5 0 0 0,4-5 0 0 0,3-4 0 0 0,2-1 0 0 0,-4 2 0 0 0,0 2 0 0 0,-1 4 0 0 0,6 1 0 0 0,3-2 0 0 0,-5 2 0 0 0,-1 0 0 0 0,0-2 0 0 0,-1-2 0 0 0,-3 2 0 0 0,-1 0 0 0 0,-4-2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33916 9974 16383 0 0,'-4'0'0'0'0,"-6"0"0"0"0,-2-4 0 0 0,-3-2 0 0 0,-3 0 0 0 0,-3 2 0 0 0,-3 0 0 0 0,-1-2 0 0 0,-1-1 0 0 0,-1 1 0 0 0,1 1 0 0 0,-1 2 0 0 0,5 2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31909 8334 16383 0 0,'0'-4'0'0'0,"0"-2"0"0"0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32253 8361 16383 0 0,'0'0'0'0'0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32570 8440 16383 0 0,'0'0'0'0'0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33761 10160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8:10:56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17617 16198 16383 0 0,'4'-4'0'0'0,"2"-6"0"0"0,0-6 0 0 0,-2-14 0 0 0,0-5 0 0 0,-2-2 0 0 0,-1 1 0 0 0,-1-3 0 0 0,0-2 0 0 0,0-4 0 0 0,0 1 0 0 0,-1-1 0 0 0,1-5 0 0 0,0 0 0 0 0,0 5 0 0 0,0 6 0 0 0,0 4 0 0 0,0 5 0 0 0,0-3 0 0 0,0 1 0 0 0,0 1 0 0 0,0 2 0 0 0,0 0 0 0 0,0-2 0 0 0,0-11 0 0 0,0-6 0 0 0,0 0 0 0 0,0 0 0 0 0,0-1 0 0 0,0-1 0 0 0,0 3 0 0 0,0 6 0 0 0,0 5 0 0 0,0 4 0 0 0,0 3 0 0 0,0-2 0 0 0,0 0 0 0 0,0 0 0 0 0,0 1 0 0 0,0 2 0 0 0,0 0 0 0 0,0 1 0 0 0,-4 6 0 0 0,-2 0 0 0 0,0 1 0 0 0,1-1 0 0 0,-7 3 0 0 0,-6 4 0 0 0,-5 9 0 0 0,2 11 0 0 0,5 7 0 0 0,0 7 0 0 0,-2 5 0 0 0,3 1 0 0 0,-1 2 0 0 0,2 0 0 0 0,0-5 0 0 0,1-1 0 0 0,-1-5 0 0 0,-2-5 0 0 0,1-1 0 0 0,3 3 0 0 0,-1-1 0 0 0,2 2 0 0 0,3 2 0 0 0,-6-1 0 0 0,-1 1 0 0 0,-2-3 0 0 0,2 1 0 0 0,7-6 0 0 0,10-10 0 0 0,10-8 0 0 0,1-8 0 0 0,0-5 0 0 0,1 1 0 0 0,-1 0 0 0 0,6-2 0 0 0,0 0 0 0 0,0 3 0 0 0,-2 1 0 0 0,0-2 0 0 0,-2 0 0 0 0,0 2 0 0 0,-3 1 0 0 0,2-2 0 0 0,-2-1 0 0 0,2 2 0 0 0,-2 1 0 0 0,6 2 0 0 0,4 5 0 0 0,4 4 0 0 0,-4-1 0 0 0,0 0 0 0 0,0 3 0 0 0,0 0 0 0 0,2 3 0 0 0,1 5 0 0 0,0 3 0 0 0,1 4 0 0 0,1 5 0 0 0,-1 5 0 0 0,0-2 0 0 0,-4 1 0 0 0,-2 2 0 0 0,1-3 0 0 0,1-4 0 0 0,-4-1 0 0 0,0 3 0 0 0,2-2 0 0 0,-4 1 0 0 0,1 3 0 0 0,2-2 0 0 0,-3 0 0 0 0,1-1 0 0 0,-3 0 0 0 0,1 2 0 0 0,3-1 0 0 0,-3-4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33973 10186 16383 0 0,'0'0'0'0'0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34211 10186 16383 0 0,'0'0'0'0'0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4094 5688 16383 0 0,'-5'0'0'0'0,"-5"0"0"0"0,-10 0 0 0 0,-11-5 0 0 0,-9-1 0 0 0,-2-4 0 0 0,-3 0 0 0 0,2 1 0 0 0,4 2 0 0 0,4 3 0 0 0,4-3 0 0 0,2 0 0 0 0,2 1 0 0 0,1 2 0 0 0,0 1 0 0 0,1 2 0 0 0,0 0 0 0 0,-1 5 0 0 0,5 11 0 0 0,5 7 0 0 0,6 5 0 0 0,5 1 0 0 0,2 2 0 0 0,3 3 0 0 0,0 10 0 0 0,2 2 0 0 0,-1 3 0 0 0,0 1 0 0 0,-1 2 0 0 0,1 1 0 0 0,-1-5 0 0 0,0-4 0 0 0,0-2 0 0 0,5 1 0 0 0,0-1 0 0 0,1-4 0 0 0,-2-4 0 0 0,0-3 0 0 0,-2-2 0 0 0,-1-1 0 0 0,-1-1 0 0 0,0 4 0 0 0,0 1 0 0 0,0 0 0 0 0,-1-1 0 0 0,1-1 0 0 0,0-1 0 0 0,0 4 0 0 0,0 5 0 0 0,4 5 0 0 0,2 0 0 0 0,0 2 0 0 0,-1-3 0 0 0,-2-3 0 0 0,-1-4 0 0 0,-1-3 0 0 0,-1-3 0 0 0,0-1 0 0 0,0-1 0 0 0,0 0 0 0 0,0-1 0 0 0,-1 0 0 0 0,1 1 0 0 0,0 0 0 0 0,0 0 0 0 0,0 0 0 0 0,0 0 0 0 0,0 0 0 0 0,0 0 0 0 0,0 0 0 0 0,0 0 0 0 0,0 1 0 0 0,0-1 0 0 0,0 0 0 0 0,0 0 0 0 0,0 0 0 0 0,0 0 0 0 0,0 0 0 0 0,0 1 0 0 0,0-1 0 0 0,0 0 0 0 0,0 0 0 0 0,0 0 0 0 0,0 0 0 0 0,0 0 0 0 0,0 0 0 0 0,0 1 0 0 0,0-1 0 0 0,0 0 0 0 0,0 4 0 0 0,0 7 0 0 0,0 5 0 0 0,0 14 0 0 0,0 5 0 0 0,5 7 0 0 0,1 4 0 0 0,4 0 0 0 0,0-9 0 0 0,-1-10 0 0 0,-3-10 0 0 0,-1-8 0 0 0,2-5 0 0 0,0-4 0 0 0,-2-1 0 0 0,0-1 0 0 0,-2 5 0 0 0,-2 1 0 0 0,0 1 0 0 0,-1-1 0 0 0,0 3 0 0 0,-1 1 0 0 0,1-1 0 0 0,0-2 0 0 0,0-1 0 0 0,0-2 0 0 0,0-1 0 0 0,-1-1 0 0 0,1 0 0 0 0,0 0 0 0 0,1 4 0 0 0,-1 2 0 0 0,4-5 0 0 0,6-7 0 0 0,6-2 0 0 0,0 0 0 0 0,2-3 0 0 0,2-4 0 0 0,7-4 0 0 0,-1-8 0 0 0,-1-3 0 0 0,0-1 0 0 0,4 0 0 0 0,7 1 0 0 0,1 1 0 0 0,3 1 0 0 0,5-3 0 0 0,2-1 0 0 0,-2-5 0 0 0,-8 1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4121 9392 16383 0 0,'0'-4'0'0'0,"-4"-2"0"0"0,-7 0 0 0 0,-5 2 0 0 0,-4 1 0 0 0,-13 1 0 0 0,-5 1 0 0 0,0 0 0 0 0,2 1 0 0 0,2 0 0 0 0,3 1 0 0 0,2-1 0 0 0,2 0 0 0 0,0 0 0 0 0,1 0 0 0 0,1 0 0 0 0,4 5 0 0 0,5 5 0 0 0,2 11 0 0 0,3 9 0 0 0,3 6 0 0 0,3 4 0 0 0,3 1 0 0 0,1-3 0 0 0,1-3 0 0 0,0 5 0 0 0,1 1 0 0 0,-1 3 0 0 0,1-3 0 0 0,-1 1 0 0 0,1 3 0 0 0,-1-3 0 0 0,0 1 0 0 0,0 2 0 0 0,0 2 0 0 0,0-2 0 0 0,0-5 0 0 0,0-4 0 0 0,0-4 0 0 0,0-4 0 0 0,0 4 0 0 0,0 0 0 0 0,0-1 0 0 0,4 7 0 0 0,2 3 0 0 0,0 11 0 0 0,-2 1 0 0 0,-1 1 0 0 0,-1 5 0 0 0,-1 0 0 0 0,-5 0 0 0 0,-1-6 0 0 0,-1-3 0 0 0,1-1 0 0 0,1-5 0 0 0,2 0 0 0 0,-3 9 0 0 0,-2 6 0 0 0,1-4 0 0 0,2-7 0 0 0,1-6 0 0 0,1-7 0 0 0,1-4 0 0 0,1-3 0 0 0,0-2 0 0 0,1-1 0 0 0,-1-1 0 0 0,0 1 0 0 0,0 0 0 0 0,0 5 0 0 0,-4-3 0 0 0,-2 4 0 0 0,1-1 0 0 0,0 1 0 0 0,2-2 0 0 0,1 0 0 0 0,1-2 0 0 0,0 5 0 0 0,1 0 0 0 0,0 0 0 0 0,1-2 0 0 0,-1-1 0 0 0,0-1 0 0 0,5-5 0 0 0,10-7 0 0 0,15-6 0 0 0,22-4 0 0 0,18-4 0 0 0,34-2 0 0 0,34-1 0 0 0,26-5 0 0 0,-17-1 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4410 12381 16383 0 0,'-5'-5'0'0'0,"-5"-1"0"0"0,-6-4 0 0 0,-5 0 0 0 0,2-4 0 0 0,-1 2 0 0 0,-1-3 0 0 0,-2 3 0 0 0,-1 2 0 0 0,-1-2 0 0 0,-1 2 0 0 0,0 3 0 0 0,0 2 0 0 0,-1-3 0 0 0,1 1 0 0 0,0 1 0 0 0,-1 1 0 0 0,1 2 0 0 0,0 2 0 0 0,0 0 0 0 0,0 1 0 0 0,-1 0 0 0 0,1 1 0 0 0,0-1 0 0 0,5 5 0 0 0,0 1 0 0 0,1 0 0 0 0,-2-2 0 0 0,4 4 0 0 0,0 0 0 0 0,3 3 0 0 0,4 4 0 0 0,4 9 0 0 0,3 9 0 0 0,3 3 0 0 0,0 0 0 0 0,2 3 0 0 0,0 8 0 0 0,-1 5 0 0 0,1 2 0 0 0,0-3 0 0 0,-1-2 0 0 0,0 0 0 0 0,0 1 0 0 0,0-4 0 0 0,0-6 0 0 0,0 0 0 0 0,0 2 0 0 0,0-2 0 0 0,0 1 0 0 0,0-2 0 0 0,0 10 0 0 0,0 11 0 0 0,0 3 0 0 0,4 9 0 0 0,2 1 0 0 0,0 2 0 0 0,-2 1 0 0 0,0 1 0 0 0,-2-4 0 0 0,-1-9 0 0 0,-1-8 0 0 0,0-8 0 0 0,0-7 0 0 0,0-8 0 0 0,0-4 0 0 0,-1-2 0 0 0,-3-7 0 0 0,-2-1 0 0 0,0 9 0 0 0,2 8 0 0 0,0 8 0 0 0,2 0 0 0 0,1-3 0 0 0,1 1 0 0 0,0-3 0 0 0,0-3 0 0 0,0-3 0 0 0,1-3 0 0 0,-1-3 0 0 0,-5 0 0 0 0,0-2 0 0 0,-1 1 0 0 0,6-5 0 0 0,7-6 0 0 0,11-1 0 0 0,17-2 0 0 0,10 0 0 0 0,7-1 0 0 0,8-3 0 0 0,6-3 0 0 0,2-2 0 0 0,-6-1 0 0 0,-15-2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4276 14923 16383 0 0,'-4'0'0'0'0,"-7"0"0"0"0,-5 0 0 0 0,-4 0 0 0 0,-13 0 0 0 0,-13 0 0 0 0,-9 0 0 0 0,-3 0 0 0 0,-5 0 0 0 0,-1 0 0 0 0,2 0 0 0 0,6 0 0 0 0,5 0 0 0 0,6 0 0 0 0,6 0 0 0 0,6 0 0 0 0,3 0 0 0 0,3 0 0 0 0,6 8 0 0 0,7 13 0 0 0,5 7 0 0 0,4 7 0 0 0,4 2 0 0 0,1 4 0 0 0,1 9 0 0 0,0 3 0 0 0,0 3 0 0 0,0 5 0 0 0,0 1 0 0 0,-1-2 0 0 0,0-1 0 0 0,1 2 0 0 0,-1 0 0 0 0,0 2 0 0 0,-1 0 0 0 0,1 3 0 0 0,0-2 0 0 0,0 2 0 0 0,0 4 0 0 0,5-7 0 0 0,1-5 0 0 0,-1-7 0 0 0,0-8 0 0 0,-2-8 0 0 0,-1 0 0 0 0,-1-1 0 0 0,0 1 0 0 0,-1 5 0 0 0,-1 8 0 0 0,1 5 0 0 0,-5 3 0 0 0,-1-5 0 0 0,1-5 0 0 0,0 2 0 0 0,2-3 0 0 0,1-4 0 0 0,1 0 0 0 0,0 19 0 0 0,-3 8 0 0 0,-2-2 0 0 0,1-8 0 0 0,0-10 0 0 0,2-9 0 0 0,1-6 0 0 0,1-4 0 0 0,1-3 0 0 0,0-2 0 0 0,0 1 0 0 0,1-1 0 0 0,-6-4 0 0 0,0 0 0 0 0,-1 0 0 0 0,2 1 0 0 0,0 2 0 0 0,2 1 0 0 0,10-3 0 0 0,8-10 0 0 0,10-12 0 0 0,14-9 0 0 0,9-3 0 0 0,1 0 0 0 0,-4 3 0 0 0,-5 2 0 0 0,-1 4 0 0 0,2 6 0 0 0,7 3 0 0 0,8 1 0 0 0,26-1 0 0 0,13-2 0 0 0,6 0 0 0 0,-8-2 0 0 0,-17 0 0 0 0,-21-1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21685 4602 16383 0 0,'0'-4'0'0'0,"-4"-2"0"0"0,-11 0 0 0 0,-2-3 0 0 0,-13 0 0 0 0,-4-3 0 0 0,-6 0 0 0 0,-1 3 0 0 0,-2 3 0 0 0,2-3 0 0 0,-1 1 0 0 0,2 1 0 0 0,4 3 0 0 0,3 1 0 0 0,3-3 0 0 0,-7 0 0 0 0,-2 0 0 0 0,-2 2 0 0 0,0 5 0 0 0,-1 8 0 0 0,-7 2 0 0 0,1-1 0 0 0,8 2 0 0 0,11 8 0 0 0,10 10 0 0 0,9 4 0 0 0,6 5 0 0 0,3 5 0 0 0,3-1 0 0 0,4 6 0 0 0,2 3 0 0 0,4 2 0 0 0,0 10 0 0 0,-2 6 0 0 0,1 2 0 0 0,-1 0 0 0 0,-2 3 0 0 0,-2-4 0 0 0,-3-8 0 0 0,-1-7 0 0 0,-1-4 0 0 0,-1 3 0 0 0,-1 5 0 0 0,1 1 0 0 0,4 8 0 0 0,1 2 0 0 0,1-8 0 0 0,-2 0 0 0 0,-1-7 0 0 0,-1-4 0 0 0,-1-7 0 0 0,0-1 0 0 0,-1 0 0 0 0,-1-3 0 0 0,1 1 0 0 0,0-3 0 0 0,0 6 0 0 0,0 8 0 0 0,0 0 0 0 0,0-5 0 0 0,0-6 0 0 0,0-6 0 0 0,0-5 0 0 0,0-2 0 0 0,0-3 0 0 0,0 0 0 0 0,0-1 0 0 0,0 0 0 0 0,0 0 0 0 0,0 5 0 0 0,0 1 0 0 0,0 1 0 0 0,4-6 0 0 0,2-3 0 0 0,0 0 0 0 0,3 0 0 0 0,0 0 0 0 0,-2 1 0 0 0,-1 1 0 0 0,-2 1 0 0 0,-2-1 0 0 0,-2 2 0 0 0,1-1 0 0 0,-2 4 0 0 0,1 7 0 0 0,0 1 0 0 0,4 3 0 0 0,1-1 0 0 0,1 1 0 0 0,3-6 0 0 0,9-9 0 0 0,6-8 0 0 0,3-9 0 0 0,2-4 0 0 0,4-4 0 0 0,6-2 0 0 0,10-1 0 0 0,5 5 0 0 0,2 1 0 0 0,5 5 0 0 0,1 1 0 0 0,4-2 0 0 0,-1-2 0 0 0,1-6 0 0 0,-9-3 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21707 7673 16383 0 0,'-4'0'0'0'0,"-11"0"0"0"0,-7 0 0 0 0,-8 0 0 0 0,-9 0 0 0 0,-11 0 0 0 0,-18 0 0 0 0,-21 4 0 0 0,-30 2 0 0 0,-27 0 0 0 0,-5 7 0 0 0,13 2 0 0 0,18-1 0 0 0,28 0 0 0 0,30 3 0 0 0,26 4 0 0 0,19 1 0 0 0,17 2 0 0 0,12 2 0 0 0,5 9 0 0 0,4 8 0 0 0,-2 1 0 0 0,0 2 0 0 0,2 15 0 0 0,1 11 0 0 0,-3-3 0 0 0,-4 1 0 0 0,-1-8 0 0 0,-2-5 0 0 0,-4-8 0 0 0,-3-8 0 0 0,-2-6 0 0 0,-2 4 0 0 0,-1 0 0 0 0,0-2 0 0 0,-1-4 0 0 0,0 7 0 0 0,1 5 0 0 0,4 0 0 0 0,2-4 0 0 0,4 4 0 0 0,0 0 0 0 0,-1 5 0 0 0,-2 3 0 0 0,-3 1 0 0 0,-2 27 0 0 0,-1 14 0 0 0,0 7 0 0 0,-2 1 0 0 0,1-14 0 0 0,0-16 0 0 0,-1-17 0 0 0,1-9 0 0 0,0-8 0 0 0,0-7 0 0 0,-1-3 0 0 0,1-3 0 0 0,5-6 0 0 0,10-5 0 0 0,11-7 0 0 0,6-4 0 0 0,7-7 0 0 0,9-3 0 0 0,6 0 0 0 0,2 0 0 0 0,1 1 0 0 0,4 3 0 0 0,1-5 0 0 0,-2-4 0 0 0,-6-5 0 0 0,-9-9 0 0 0,-11 0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21687 10054 16383 0 0,'-4'-5'0'0'0,"-6"-1"0"0"0,-6 1 0 0 0,-14 0 0 0 0,-10-3 0 0 0,-7 0 0 0 0,-5 2 0 0 0,-2 1 0 0 0,-1 1 0 0 0,4 3 0 0 0,11 9 0 0 0,13 8 0 0 0,10 6 0 0 0,8 7 0 0 0,2 5 0 0 0,2 17 0 0 0,1 10 0 0 0,2 3 0 0 0,1 4 0 0 0,0 4 0 0 0,1-2 0 0 0,1-8 0 0 0,-1-10 0 0 0,1-5 0 0 0,-1-2 0 0 0,0-4 0 0 0,0-4 0 0 0,0 0 0 0 0,0 3 0 0 0,0-2 0 0 0,0-1 0 0 0,0-4 0 0 0,0 2 0 0 0,0-1 0 0 0,0-1 0 0 0,0-3 0 0 0,0 4 0 0 0,0-1 0 0 0,0-1 0 0 0,-4 3 0 0 0,-2 9 0 0 0,0 6 0 0 0,1 7 0 0 0,2 8 0 0 0,1-3 0 0 0,1-7 0 0 0,1-5 0 0 0,0-6 0 0 0,0-1 0 0 0,0-4 0 0 0,0-4 0 0 0,1-4 0 0 0,-1-2 0 0 0,0-2 0 0 0,0-1 0 0 0,-5-5 0 0 0,0-2 0 0 0,-1 1 0 0 0,1 1 0 0 0,2 1 0 0 0,1 2 0 0 0,1 1 0 0 0,1 1 0 0 0,0 0 0 0 0,-9 0 0 0 0,-3 1 0 0 0,1-1 0 0 0,2 1 0 0 0,3-1 0 0 0,2 0 0 0 0,2 5 0 0 0,1 5 0 0 0,1 2 0 0 0,-4-6 0 0 0,-1-4 0 0 0,0-3 0 0 0,-4 0 0 0 0,0 0 0 0 0,-3-5 0 0 0,1-1 0 0 0,2 0 0 0 0,2 2 0 0 0,3 2 0 0 0,-3-3 0 0 0,0-1 0 0 0,2 1 0 0 0,1 1 0 0 0,5-2 0 0 0,4-9 0 0 0,4-7 0 0 0,6-7 0 0 0,13-4 0 0 0,16-1 0 0 0,4 3 0 0 0,3 0 0 0 0,-2 3 0 0 0,3 6 0 0 0,6 10 0 0 0,3 5 0 0 0,-10-2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11:48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21765 13016 16383 0 0,'-9'-4'0'0'0,"-8"-2"0"0"0,-13 0 0 0 0,-7 2 0 0 0,-6 0 0 0 0,1 2 0 0 0,2-8 0 0 0,-1-2 0 0 0,2 1 0 0 0,4 2 0 0 0,3 3 0 0 0,2 2 0 0 0,2 2 0 0 0,-2 1 0 0 0,-7 2 0 0 0,-4-5 0 0 0,-10-2 0 0 0,-4 1 0 0 0,-2 1 0 0 0,4 1 0 0 0,12 5 0 0 0,11 8 0 0 0,13 5 0 0 0,8 6 0 0 0,5 3 0 0 0,5 2 0 0 0,1 1 0 0 0,0 5 0 0 0,0 1 0 0 0,0 0 0 0 0,4-2 0 0 0,1-1 0 0 0,-1 3 0 0 0,3 5 0 0 0,0 4 0 0 0,-1 5 0 0 0,1 3 0 0 0,1 6 0 0 0,-2 2 0 0 0,-3 1 0 0 0,-2-1 0 0 0,-1 2 0 0 0,-1-3 0 0 0,-1-8 0 0 0,-1-8 0 0 0,1-5 0 0 0,0-6 0 0 0,-1 6 0 0 0,1 1 0 0 0,0-1 0 0 0,0 3 0 0 0,0 2 0 0 0,0 9 0 0 0,0-1 0 0 0,0-3 0 0 0,0-6 0 0 0,0-4 0 0 0,0 4 0 0 0,0 4 0 0 0,0 13 0 0 0,0 10 0 0 0,0 7 0 0 0,0-5 0 0 0,0-10 0 0 0,0-5 0 0 0,4-13 0 0 0,7-13 0 0 0,9-11 0 0 0,11-9 0 0 0,4-5 0 0 0,6-3 0 0 0,4 2 0 0 0,-1 6 0 0 0,1 1 0 0 0,1-1 0 0 0,-2-1 0 0 0,-4-3 0 0 0,-9-1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D8BB7-BD96-483B-B51A-D25B89C24C9A}" type="datetime1">
              <a:rPr lang="ru-RU" smtClean="0"/>
              <a:pPr/>
              <a:t>12.04.2022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FEF78-1B2C-4F11-AA76-8553AC7FE2E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208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FEF78-1B2C-4F11-AA76-8553AC7FE2E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85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2EC98A-21B7-4921-AB6D-4B5C00E91B25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7A41EC-98D5-4E54-8D05-F17972B995A3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E9081D-3340-4867-904F-BA8CF3160BFD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C399DC-CA7B-49B1-827B-5DFC5BEF2126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7E371-2DEA-4BED-A101-C6AF6CC9D619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AB3E41-84CE-40A9-AEE9-6AA90DDCC752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9E555E-8A6F-423B-BD93-0163B53C6D1C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15D421-5B9D-4604-8C84-B4610A36CBB9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7CD3F-EC0C-41F6-864A-7CC89DC41D1C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0CE8CC-49A5-4F18-ADBF-38EA47DC947A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21A24D-4D1E-4F4D-A411-B8763C92146F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268B5-510B-4AC4-8A94-E7D75394B212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8FB696-F005-49E8-AC43-FBE578E271B1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6F001-7369-4969-BBE9-9987818F3ED3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AD0BB7-D054-4C15-9A5F-46B7FFBF5DDF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85D1FA-40F8-4931-8DA3-0A4D3A638833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6B2776F5-FD89-4B29-BC03-94D5B5341134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B71AC438-F80D-49DF-93F5-FB8F15033317}" type="datetime1">
              <a:rPr lang="ru-RU" noProof="0" smtClean="0"/>
              <a:t>12.04.2022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Park_Arbitrary_Style_Transfer_With_Style-Attentional_Networks_CVPR_2019_paper.pdf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06.xml"/><Relationship Id="rId3" Type="http://schemas.openxmlformats.org/officeDocument/2006/relationships/customXml" Target="../ink/ink101.xml"/><Relationship Id="rId7" Type="http://schemas.openxmlformats.org/officeDocument/2006/relationships/customXml" Target="../ink/ink103.xml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105.xml"/><Relationship Id="rId5" Type="http://schemas.openxmlformats.org/officeDocument/2006/relationships/customXml" Target="../ink/ink102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04.xml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2.xml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9" Type="http://schemas.openxmlformats.org/officeDocument/2006/relationships/customXml" Target="../ink/ink125.xml"/><Relationship Id="rId21" Type="http://schemas.openxmlformats.org/officeDocument/2006/relationships/customXml" Target="../ink/ink116.xml"/><Relationship Id="rId34" Type="http://schemas.openxmlformats.org/officeDocument/2006/relationships/image" Target="../media/image127.png"/><Relationship Id="rId42" Type="http://schemas.openxmlformats.org/officeDocument/2006/relationships/image" Target="../media/image131.png"/><Relationship Id="rId47" Type="http://schemas.openxmlformats.org/officeDocument/2006/relationships/customXml" Target="../ink/ink129.xml"/><Relationship Id="rId50" Type="http://schemas.openxmlformats.org/officeDocument/2006/relationships/image" Target="../media/image135.png"/><Relationship Id="rId7" Type="http://schemas.openxmlformats.org/officeDocument/2006/relationships/image" Target="../media/image115.png"/><Relationship Id="rId2" Type="http://schemas.openxmlformats.org/officeDocument/2006/relationships/image" Target="../media/image112.png"/><Relationship Id="rId16" Type="http://schemas.openxmlformats.org/officeDocument/2006/relationships/image" Target="../media/image118.png"/><Relationship Id="rId29" Type="http://schemas.openxmlformats.org/officeDocument/2006/relationships/customXml" Target="../ink/ink120.xml"/><Relationship Id="rId11" Type="http://schemas.openxmlformats.org/officeDocument/2006/relationships/customXml" Target="../ink/ink111.xml"/><Relationship Id="rId24" Type="http://schemas.openxmlformats.org/officeDocument/2006/relationships/image" Target="../media/image122.png"/><Relationship Id="rId32" Type="http://schemas.openxmlformats.org/officeDocument/2006/relationships/image" Target="../media/image126.png"/><Relationship Id="rId37" Type="http://schemas.openxmlformats.org/officeDocument/2006/relationships/customXml" Target="../ink/ink124.xml"/><Relationship Id="rId40" Type="http://schemas.openxmlformats.org/officeDocument/2006/relationships/image" Target="../media/image130.png"/><Relationship Id="rId45" Type="http://schemas.openxmlformats.org/officeDocument/2006/relationships/image" Target="../media/image133.png"/><Relationship Id="rId53" Type="http://schemas.openxmlformats.org/officeDocument/2006/relationships/image" Target="../media/image137.png"/><Relationship Id="rId5" Type="http://schemas.openxmlformats.org/officeDocument/2006/relationships/image" Target="../media/image114.png"/><Relationship Id="rId10" Type="http://schemas.openxmlformats.org/officeDocument/2006/relationships/customXml" Target="../ink/ink110.xml"/><Relationship Id="rId19" Type="http://schemas.openxmlformats.org/officeDocument/2006/relationships/customXml" Target="../ink/ink115.xml"/><Relationship Id="rId31" Type="http://schemas.openxmlformats.org/officeDocument/2006/relationships/customXml" Target="../ink/ink121.xml"/><Relationship Id="rId44" Type="http://schemas.openxmlformats.org/officeDocument/2006/relationships/image" Target="../media/image132.png"/><Relationship Id="rId52" Type="http://schemas.openxmlformats.org/officeDocument/2006/relationships/image" Target="../media/image136.png"/><Relationship Id="rId4" Type="http://schemas.openxmlformats.org/officeDocument/2006/relationships/customXml" Target="../ink/ink107.xml"/><Relationship Id="rId9" Type="http://schemas.openxmlformats.org/officeDocument/2006/relationships/image" Target="../media/image43.png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Relationship Id="rId27" Type="http://schemas.openxmlformats.org/officeDocument/2006/relationships/customXml" Target="../ink/ink119.xml"/><Relationship Id="rId30" Type="http://schemas.openxmlformats.org/officeDocument/2006/relationships/image" Target="../media/image125.png"/><Relationship Id="rId35" Type="http://schemas.openxmlformats.org/officeDocument/2006/relationships/customXml" Target="../ink/ink123.xml"/><Relationship Id="rId43" Type="http://schemas.openxmlformats.org/officeDocument/2006/relationships/customXml" Target="../ink/ink127.xml"/><Relationship Id="rId48" Type="http://schemas.openxmlformats.org/officeDocument/2006/relationships/image" Target="../media/image134.png"/><Relationship Id="rId8" Type="http://schemas.openxmlformats.org/officeDocument/2006/relationships/customXml" Target="../ink/ink109.xml"/><Relationship Id="rId51" Type="http://schemas.openxmlformats.org/officeDocument/2006/relationships/customXml" Target="../ink/ink131.xml"/><Relationship Id="rId3" Type="http://schemas.openxmlformats.org/officeDocument/2006/relationships/image" Target="../media/image113.png"/><Relationship Id="rId12" Type="http://schemas.openxmlformats.org/officeDocument/2006/relationships/image" Target="../media/image116.png"/><Relationship Id="rId17" Type="http://schemas.openxmlformats.org/officeDocument/2006/relationships/customXml" Target="../ink/ink114.xml"/><Relationship Id="rId25" Type="http://schemas.openxmlformats.org/officeDocument/2006/relationships/customXml" Target="../ink/ink118.xml"/><Relationship Id="rId33" Type="http://schemas.openxmlformats.org/officeDocument/2006/relationships/customXml" Target="../ink/ink122.xml"/><Relationship Id="rId38" Type="http://schemas.openxmlformats.org/officeDocument/2006/relationships/image" Target="../media/image129.png"/><Relationship Id="rId46" Type="http://schemas.openxmlformats.org/officeDocument/2006/relationships/customXml" Target="../ink/ink128.xml"/><Relationship Id="rId20" Type="http://schemas.openxmlformats.org/officeDocument/2006/relationships/image" Target="../media/image120.png"/><Relationship Id="rId41" Type="http://schemas.openxmlformats.org/officeDocument/2006/relationships/customXml" Target="../ink/ink126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15" Type="http://schemas.openxmlformats.org/officeDocument/2006/relationships/customXml" Target="../ink/ink113.xml"/><Relationship Id="rId23" Type="http://schemas.openxmlformats.org/officeDocument/2006/relationships/customXml" Target="../ink/ink117.xml"/><Relationship Id="rId28" Type="http://schemas.openxmlformats.org/officeDocument/2006/relationships/image" Target="../media/image124.png"/><Relationship Id="rId36" Type="http://schemas.openxmlformats.org/officeDocument/2006/relationships/image" Target="../media/image128.png"/><Relationship Id="rId49" Type="http://schemas.openxmlformats.org/officeDocument/2006/relationships/customXml" Target="../ink/ink130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7.xml"/><Relationship Id="rId18" Type="http://schemas.openxmlformats.org/officeDocument/2006/relationships/image" Target="../media/image147.png"/><Relationship Id="rId26" Type="http://schemas.openxmlformats.org/officeDocument/2006/relationships/image" Target="../media/image150.png"/><Relationship Id="rId39" Type="http://schemas.openxmlformats.org/officeDocument/2006/relationships/customXml" Target="../ink/ink150.xml"/><Relationship Id="rId21" Type="http://schemas.openxmlformats.org/officeDocument/2006/relationships/customXml" Target="../ink/ink141.xml"/><Relationship Id="rId34" Type="http://schemas.openxmlformats.org/officeDocument/2006/relationships/image" Target="../media/image154.png"/><Relationship Id="rId42" Type="http://schemas.openxmlformats.org/officeDocument/2006/relationships/customXml" Target="../ink/ink152.xml"/><Relationship Id="rId47" Type="http://schemas.openxmlformats.org/officeDocument/2006/relationships/image" Target="../media/image159.png"/><Relationship Id="rId50" Type="http://schemas.openxmlformats.org/officeDocument/2006/relationships/customXml" Target="../ink/ink156.xml"/><Relationship Id="rId55" Type="http://schemas.openxmlformats.org/officeDocument/2006/relationships/image" Target="../media/image163.png"/><Relationship Id="rId7" Type="http://schemas.openxmlformats.org/officeDocument/2006/relationships/customXml" Target="../ink/ink134.xml"/><Relationship Id="rId2" Type="http://schemas.openxmlformats.org/officeDocument/2006/relationships/image" Target="../media/image139.png"/><Relationship Id="rId16" Type="http://schemas.openxmlformats.org/officeDocument/2006/relationships/image" Target="../media/image146.png"/><Relationship Id="rId29" Type="http://schemas.openxmlformats.org/officeDocument/2006/relationships/customXml" Target="../ink/ink145.xml"/><Relationship Id="rId11" Type="http://schemas.openxmlformats.org/officeDocument/2006/relationships/customXml" Target="../ink/ink136.xml"/><Relationship Id="rId24" Type="http://schemas.openxmlformats.org/officeDocument/2006/relationships/image" Target="../media/image129.png"/><Relationship Id="rId32" Type="http://schemas.openxmlformats.org/officeDocument/2006/relationships/image" Target="../media/image153.png"/><Relationship Id="rId37" Type="http://schemas.openxmlformats.org/officeDocument/2006/relationships/customXml" Target="../ink/ink149.xml"/><Relationship Id="rId40" Type="http://schemas.openxmlformats.org/officeDocument/2006/relationships/image" Target="../media/image126.png"/><Relationship Id="rId45" Type="http://schemas.openxmlformats.org/officeDocument/2006/relationships/image" Target="../media/image158.png"/><Relationship Id="rId53" Type="http://schemas.openxmlformats.org/officeDocument/2006/relationships/image" Target="../media/image162.png"/><Relationship Id="rId58" Type="http://schemas.openxmlformats.org/officeDocument/2006/relationships/customXml" Target="../ink/ink160.xml"/><Relationship Id="rId5" Type="http://schemas.openxmlformats.org/officeDocument/2006/relationships/customXml" Target="../ink/ink133.xml"/><Relationship Id="rId19" Type="http://schemas.openxmlformats.org/officeDocument/2006/relationships/customXml" Target="../ink/ink140.xml"/><Relationship Id="rId4" Type="http://schemas.openxmlformats.org/officeDocument/2006/relationships/image" Target="../media/image140.png"/><Relationship Id="rId9" Type="http://schemas.openxmlformats.org/officeDocument/2006/relationships/customXml" Target="../ink/ink135.xml"/><Relationship Id="rId14" Type="http://schemas.openxmlformats.org/officeDocument/2006/relationships/image" Target="../media/image145.png"/><Relationship Id="rId22" Type="http://schemas.openxmlformats.org/officeDocument/2006/relationships/image" Target="../media/image149.png"/><Relationship Id="rId27" Type="http://schemas.openxmlformats.org/officeDocument/2006/relationships/customXml" Target="../ink/ink144.xml"/><Relationship Id="rId30" Type="http://schemas.openxmlformats.org/officeDocument/2006/relationships/image" Target="../media/image152.png"/><Relationship Id="rId35" Type="http://schemas.openxmlformats.org/officeDocument/2006/relationships/customXml" Target="../ink/ink148.xml"/><Relationship Id="rId43" Type="http://schemas.openxmlformats.org/officeDocument/2006/relationships/image" Target="../media/image157.png"/><Relationship Id="rId48" Type="http://schemas.openxmlformats.org/officeDocument/2006/relationships/customXml" Target="../ink/ink155.xml"/><Relationship Id="rId56" Type="http://schemas.openxmlformats.org/officeDocument/2006/relationships/customXml" Target="../ink/ink159.xml"/><Relationship Id="rId8" Type="http://schemas.openxmlformats.org/officeDocument/2006/relationships/image" Target="../media/image142.png"/><Relationship Id="rId51" Type="http://schemas.openxmlformats.org/officeDocument/2006/relationships/image" Target="../media/image161.png"/><Relationship Id="rId3" Type="http://schemas.openxmlformats.org/officeDocument/2006/relationships/customXml" Target="../ink/ink132.xml"/><Relationship Id="rId12" Type="http://schemas.openxmlformats.org/officeDocument/2006/relationships/image" Target="../media/image144.png"/><Relationship Id="rId17" Type="http://schemas.openxmlformats.org/officeDocument/2006/relationships/customXml" Target="../ink/ink139.xml"/><Relationship Id="rId25" Type="http://schemas.openxmlformats.org/officeDocument/2006/relationships/customXml" Target="../ink/ink143.xml"/><Relationship Id="rId33" Type="http://schemas.openxmlformats.org/officeDocument/2006/relationships/customXml" Target="../ink/ink147.xml"/><Relationship Id="rId38" Type="http://schemas.openxmlformats.org/officeDocument/2006/relationships/image" Target="../media/image156.png"/><Relationship Id="rId46" Type="http://schemas.openxmlformats.org/officeDocument/2006/relationships/customXml" Target="../ink/ink154.xml"/><Relationship Id="rId59" Type="http://schemas.openxmlformats.org/officeDocument/2006/relationships/image" Target="../media/image165.png"/><Relationship Id="rId20" Type="http://schemas.openxmlformats.org/officeDocument/2006/relationships/image" Target="../media/image148.png"/><Relationship Id="rId41" Type="http://schemas.openxmlformats.org/officeDocument/2006/relationships/customXml" Target="../ink/ink151.xml"/><Relationship Id="rId54" Type="http://schemas.openxmlformats.org/officeDocument/2006/relationships/customXml" Target="../ink/ink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5" Type="http://schemas.openxmlformats.org/officeDocument/2006/relationships/customXml" Target="../ink/ink138.xml"/><Relationship Id="rId23" Type="http://schemas.openxmlformats.org/officeDocument/2006/relationships/customXml" Target="../ink/ink142.xml"/><Relationship Id="rId28" Type="http://schemas.openxmlformats.org/officeDocument/2006/relationships/image" Target="../media/image151.png"/><Relationship Id="rId36" Type="http://schemas.openxmlformats.org/officeDocument/2006/relationships/image" Target="../media/image155.png"/><Relationship Id="rId49" Type="http://schemas.openxmlformats.org/officeDocument/2006/relationships/image" Target="../media/image160.png"/><Relationship Id="rId57" Type="http://schemas.openxmlformats.org/officeDocument/2006/relationships/image" Target="../media/image164.png"/><Relationship Id="rId10" Type="http://schemas.openxmlformats.org/officeDocument/2006/relationships/image" Target="../media/image143.png"/><Relationship Id="rId31" Type="http://schemas.openxmlformats.org/officeDocument/2006/relationships/customXml" Target="../ink/ink146.xml"/><Relationship Id="rId44" Type="http://schemas.openxmlformats.org/officeDocument/2006/relationships/customXml" Target="../ink/ink153.xml"/><Relationship Id="rId52" Type="http://schemas.openxmlformats.org/officeDocument/2006/relationships/customXml" Target="../ink/ink15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2.xml"/><Relationship Id="rId21" Type="http://schemas.openxmlformats.org/officeDocument/2006/relationships/image" Target="../media/image176.png"/><Relationship Id="rId42" Type="http://schemas.openxmlformats.org/officeDocument/2006/relationships/customXml" Target="../ink/ink180.xml"/><Relationship Id="rId47" Type="http://schemas.openxmlformats.org/officeDocument/2006/relationships/image" Target="../media/image189.png"/><Relationship Id="rId63" Type="http://schemas.openxmlformats.org/officeDocument/2006/relationships/customXml" Target="../ink/ink189.xml"/><Relationship Id="rId68" Type="http://schemas.openxmlformats.org/officeDocument/2006/relationships/image" Target="../media/image198.png"/><Relationship Id="rId84" Type="http://schemas.openxmlformats.org/officeDocument/2006/relationships/image" Target="../media/image206.png"/><Relationship Id="rId89" Type="http://schemas.openxmlformats.org/officeDocument/2006/relationships/customXml" Target="../ink/ink202.xml"/><Relationship Id="rId16" Type="http://schemas.openxmlformats.org/officeDocument/2006/relationships/customXml" Target="../ink/ink167.xml"/><Relationship Id="rId107" Type="http://schemas.openxmlformats.org/officeDocument/2006/relationships/customXml" Target="../ink/ink211.xml"/><Relationship Id="rId11" Type="http://schemas.openxmlformats.org/officeDocument/2006/relationships/image" Target="../media/image171.png"/><Relationship Id="rId32" Type="http://schemas.openxmlformats.org/officeDocument/2006/relationships/customXml" Target="../ink/ink175.xml"/><Relationship Id="rId37" Type="http://schemas.openxmlformats.org/officeDocument/2006/relationships/image" Target="../media/image184.png"/><Relationship Id="rId53" Type="http://schemas.openxmlformats.org/officeDocument/2006/relationships/image" Target="../media/image192.png"/><Relationship Id="rId58" Type="http://schemas.openxmlformats.org/officeDocument/2006/relationships/image" Target="../media/image193.png"/><Relationship Id="rId74" Type="http://schemas.openxmlformats.org/officeDocument/2006/relationships/image" Target="../media/image201.png"/><Relationship Id="rId79" Type="http://schemas.openxmlformats.org/officeDocument/2006/relationships/customXml" Target="../ink/ink197.xml"/><Relationship Id="rId102" Type="http://schemas.openxmlformats.org/officeDocument/2006/relationships/image" Target="../media/image215.png"/><Relationship Id="rId5" Type="http://schemas.openxmlformats.org/officeDocument/2006/relationships/image" Target="../media/image168.png"/><Relationship Id="rId90" Type="http://schemas.openxmlformats.org/officeDocument/2006/relationships/image" Target="../media/image209.png"/><Relationship Id="rId95" Type="http://schemas.openxmlformats.org/officeDocument/2006/relationships/customXml" Target="../ink/ink205.xml"/><Relationship Id="rId22" Type="http://schemas.openxmlformats.org/officeDocument/2006/relationships/customXml" Target="../ink/ink170.xml"/><Relationship Id="rId27" Type="http://schemas.openxmlformats.org/officeDocument/2006/relationships/image" Target="../media/image179.png"/><Relationship Id="rId43" Type="http://schemas.openxmlformats.org/officeDocument/2006/relationships/image" Target="../media/image187.png"/><Relationship Id="rId48" Type="http://schemas.openxmlformats.org/officeDocument/2006/relationships/customXml" Target="../ink/ink183.xml"/><Relationship Id="rId64" Type="http://schemas.openxmlformats.org/officeDocument/2006/relationships/image" Target="../media/image196.png"/><Relationship Id="rId69" Type="http://schemas.openxmlformats.org/officeDocument/2006/relationships/customXml" Target="../ink/ink192.xml"/><Relationship Id="rId80" Type="http://schemas.openxmlformats.org/officeDocument/2006/relationships/image" Target="../media/image204.png"/><Relationship Id="rId85" Type="http://schemas.openxmlformats.org/officeDocument/2006/relationships/customXml" Target="../ink/ink200.xml"/><Relationship Id="rId12" Type="http://schemas.openxmlformats.org/officeDocument/2006/relationships/customXml" Target="../ink/ink165.xml"/><Relationship Id="rId17" Type="http://schemas.openxmlformats.org/officeDocument/2006/relationships/image" Target="../media/image174.png"/><Relationship Id="rId33" Type="http://schemas.openxmlformats.org/officeDocument/2006/relationships/image" Target="../media/image182.png"/><Relationship Id="rId38" Type="http://schemas.openxmlformats.org/officeDocument/2006/relationships/customXml" Target="../ink/ink178.xml"/><Relationship Id="rId59" Type="http://schemas.openxmlformats.org/officeDocument/2006/relationships/customXml" Target="../ink/ink187.xml"/><Relationship Id="rId103" Type="http://schemas.openxmlformats.org/officeDocument/2006/relationships/customXml" Target="../ink/ink209.xml"/><Relationship Id="rId108" Type="http://schemas.openxmlformats.org/officeDocument/2006/relationships/image" Target="../media/image218.png"/><Relationship Id="rId20" Type="http://schemas.openxmlformats.org/officeDocument/2006/relationships/customXml" Target="../ink/ink169.xml"/><Relationship Id="rId41" Type="http://schemas.openxmlformats.org/officeDocument/2006/relationships/image" Target="../media/image186.png"/><Relationship Id="rId54" Type="http://schemas.openxmlformats.org/officeDocument/2006/relationships/image" Target="../media/image133.png"/><Relationship Id="rId62" Type="http://schemas.openxmlformats.org/officeDocument/2006/relationships/image" Target="../media/image195.png"/><Relationship Id="rId70" Type="http://schemas.openxmlformats.org/officeDocument/2006/relationships/image" Target="../media/image199.png"/><Relationship Id="rId75" Type="http://schemas.openxmlformats.org/officeDocument/2006/relationships/customXml" Target="../ink/ink195.xml"/><Relationship Id="rId83" Type="http://schemas.openxmlformats.org/officeDocument/2006/relationships/customXml" Target="../ink/ink199.xml"/><Relationship Id="rId88" Type="http://schemas.openxmlformats.org/officeDocument/2006/relationships/image" Target="../media/image208.png"/><Relationship Id="rId91" Type="http://schemas.openxmlformats.org/officeDocument/2006/relationships/customXml" Target="../ink/ink203.xml"/><Relationship Id="rId96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2.xml"/><Relationship Id="rId15" Type="http://schemas.openxmlformats.org/officeDocument/2006/relationships/image" Target="../media/image173.png"/><Relationship Id="rId23" Type="http://schemas.openxmlformats.org/officeDocument/2006/relationships/image" Target="../media/image177.png"/><Relationship Id="rId28" Type="http://schemas.openxmlformats.org/officeDocument/2006/relationships/customXml" Target="../ink/ink173.xml"/><Relationship Id="rId36" Type="http://schemas.openxmlformats.org/officeDocument/2006/relationships/customXml" Target="../ink/ink177.xml"/><Relationship Id="rId49" Type="http://schemas.openxmlformats.org/officeDocument/2006/relationships/image" Target="../media/image190.png"/><Relationship Id="rId57" Type="http://schemas.openxmlformats.org/officeDocument/2006/relationships/customXml" Target="../ink/ink186.xml"/><Relationship Id="rId106" Type="http://schemas.openxmlformats.org/officeDocument/2006/relationships/image" Target="../media/image217.png"/><Relationship Id="rId10" Type="http://schemas.openxmlformats.org/officeDocument/2006/relationships/customXml" Target="../ink/ink164.xml"/><Relationship Id="rId31" Type="http://schemas.openxmlformats.org/officeDocument/2006/relationships/image" Target="../media/image181.png"/><Relationship Id="rId44" Type="http://schemas.openxmlformats.org/officeDocument/2006/relationships/customXml" Target="../ink/ink181.xml"/><Relationship Id="rId52" Type="http://schemas.openxmlformats.org/officeDocument/2006/relationships/customXml" Target="../ink/ink185.xml"/><Relationship Id="rId60" Type="http://schemas.openxmlformats.org/officeDocument/2006/relationships/image" Target="../media/image194.png"/><Relationship Id="rId65" Type="http://schemas.openxmlformats.org/officeDocument/2006/relationships/customXml" Target="../ink/ink190.xml"/><Relationship Id="rId73" Type="http://schemas.openxmlformats.org/officeDocument/2006/relationships/customXml" Target="../ink/ink194.xml"/><Relationship Id="rId78" Type="http://schemas.openxmlformats.org/officeDocument/2006/relationships/image" Target="../media/image203.png"/><Relationship Id="rId81" Type="http://schemas.openxmlformats.org/officeDocument/2006/relationships/customXml" Target="../ink/ink198.xml"/><Relationship Id="rId86" Type="http://schemas.openxmlformats.org/officeDocument/2006/relationships/image" Target="../media/image207.png"/><Relationship Id="rId94" Type="http://schemas.openxmlformats.org/officeDocument/2006/relationships/image" Target="../media/image211.png"/><Relationship Id="rId99" Type="http://schemas.openxmlformats.org/officeDocument/2006/relationships/customXml" Target="../ink/ink207.xml"/><Relationship Id="rId101" Type="http://schemas.openxmlformats.org/officeDocument/2006/relationships/customXml" Target="../ink/ink208.xml"/><Relationship Id="rId4" Type="http://schemas.openxmlformats.org/officeDocument/2006/relationships/customXml" Target="../ink/ink161.xml"/><Relationship Id="rId9" Type="http://schemas.openxmlformats.org/officeDocument/2006/relationships/image" Target="../media/image170.png"/><Relationship Id="rId13" Type="http://schemas.openxmlformats.org/officeDocument/2006/relationships/image" Target="../media/image172.png"/><Relationship Id="rId18" Type="http://schemas.openxmlformats.org/officeDocument/2006/relationships/customXml" Target="../ink/ink168.xml"/><Relationship Id="rId39" Type="http://schemas.openxmlformats.org/officeDocument/2006/relationships/image" Target="../media/image185.png"/><Relationship Id="rId34" Type="http://schemas.openxmlformats.org/officeDocument/2006/relationships/customXml" Target="../ink/ink176.xml"/><Relationship Id="rId50" Type="http://schemas.openxmlformats.org/officeDocument/2006/relationships/customXml" Target="../ink/ink184.xml"/><Relationship Id="rId55" Type="http://schemas.openxmlformats.org/officeDocument/2006/relationships/image" Target="../media/image137.png"/><Relationship Id="rId76" Type="http://schemas.openxmlformats.org/officeDocument/2006/relationships/image" Target="../media/image202.png"/><Relationship Id="rId97" Type="http://schemas.openxmlformats.org/officeDocument/2006/relationships/customXml" Target="../ink/ink206.xml"/><Relationship Id="rId104" Type="http://schemas.openxmlformats.org/officeDocument/2006/relationships/image" Target="../media/image216.png"/><Relationship Id="rId7" Type="http://schemas.openxmlformats.org/officeDocument/2006/relationships/image" Target="../media/image169.png"/><Relationship Id="rId71" Type="http://schemas.openxmlformats.org/officeDocument/2006/relationships/customXml" Target="../ink/ink193.xml"/><Relationship Id="rId92" Type="http://schemas.openxmlformats.org/officeDocument/2006/relationships/image" Target="../media/image210.png"/><Relationship Id="rId2" Type="http://schemas.openxmlformats.org/officeDocument/2006/relationships/image" Target="../media/image166.png"/><Relationship Id="rId29" Type="http://schemas.openxmlformats.org/officeDocument/2006/relationships/image" Target="../media/image180.png"/><Relationship Id="rId24" Type="http://schemas.openxmlformats.org/officeDocument/2006/relationships/customXml" Target="../ink/ink171.xml"/><Relationship Id="rId40" Type="http://schemas.openxmlformats.org/officeDocument/2006/relationships/customXml" Target="../ink/ink179.xml"/><Relationship Id="rId45" Type="http://schemas.openxmlformats.org/officeDocument/2006/relationships/image" Target="../media/image188.png"/><Relationship Id="rId66" Type="http://schemas.openxmlformats.org/officeDocument/2006/relationships/image" Target="../media/image197.png"/><Relationship Id="rId87" Type="http://schemas.openxmlformats.org/officeDocument/2006/relationships/customXml" Target="../ink/ink201.xml"/><Relationship Id="rId61" Type="http://schemas.openxmlformats.org/officeDocument/2006/relationships/customXml" Target="../ink/ink188.xml"/><Relationship Id="rId82" Type="http://schemas.openxmlformats.org/officeDocument/2006/relationships/image" Target="../media/image205.png"/><Relationship Id="rId19" Type="http://schemas.openxmlformats.org/officeDocument/2006/relationships/image" Target="../media/image175.png"/><Relationship Id="rId14" Type="http://schemas.openxmlformats.org/officeDocument/2006/relationships/customXml" Target="../ink/ink166.xml"/><Relationship Id="rId30" Type="http://schemas.openxmlformats.org/officeDocument/2006/relationships/customXml" Target="../ink/ink174.xml"/><Relationship Id="rId35" Type="http://schemas.openxmlformats.org/officeDocument/2006/relationships/image" Target="../media/image183.png"/><Relationship Id="rId56" Type="http://schemas.openxmlformats.org/officeDocument/2006/relationships/image" Target="../media/image138.png"/><Relationship Id="rId77" Type="http://schemas.openxmlformats.org/officeDocument/2006/relationships/customXml" Target="../ink/ink196.xml"/><Relationship Id="rId100" Type="http://schemas.openxmlformats.org/officeDocument/2006/relationships/image" Target="../media/image214.png"/><Relationship Id="rId105" Type="http://schemas.openxmlformats.org/officeDocument/2006/relationships/customXml" Target="../ink/ink210.xml"/><Relationship Id="rId8" Type="http://schemas.openxmlformats.org/officeDocument/2006/relationships/customXml" Target="../ink/ink163.xml"/><Relationship Id="rId51" Type="http://schemas.openxmlformats.org/officeDocument/2006/relationships/image" Target="../media/image191.png"/><Relationship Id="rId72" Type="http://schemas.openxmlformats.org/officeDocument/2006/relationships/image" Target="../media/image200.png"/><Relationship Id="rId93" Type="http://schemas.openxmlformats.org/officeDocument/2006/relationships/customXml" Target="../ink/ink204.xml"/><Relationship Id="rId98" Type="http://schemas.openxmlformats.org/officeDocument/2006/relationships/image" Target="../media/image213.png"/><Relationship Id="rId3" Type="http://schemas.openxmlformats.org/officeDocument/2006/relationships/image" Target="../media/image167.png"/><Relationship Id="rId25" Type="http://schemas.openxmlformats.org/officeDocument/2006/relationships/image" Target="../media/image178.png"/><Relationship Id="rId46" Type="http://schemas.openxmlformats.org/officeDocument/2006/relationships/customXml" Target="../ink/ink182.xml"/><Relationship Id="rId67" Type="http://schemas.openxmlformats.org/officeDocument/2006/relationships/customXml" Target="../ink/ink19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7.xml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9" Type="http://schemas.openxmlformats.org/officeDocument/2006/relationships/customXml" Target="../ink/ink227.xml"/><Relationship Id="rId21" Type="http://schemas.openxmlformats.org/officeDocument/2006/relationships/customXml" Target="../ink/ink220.xml"/><Relationship Id="rId34" Type="http://schemas.openxmlformats.org/officeDocument/2006/relationships/image" Target="../media/image137.png"/><Relationship Id="rId7" Type="http://schemas.openxmlformats.org/officeDocument/2006/relationships/customXml" Target="../ink/ink214.xml"/><Relationship Id="rId12" Type="http://schemas.openxmlformats.org/officeDocument/2006/relationships/image" Target="../media/image181.png"/><Relationship Id="rId17" Type="http://schemas.openxmlformats.org/officeDocument/2006/relationships/customXml" Target="../ink/ink219.xml"/><Relationship Id="rId25" Type="http://schemas.openxmlformats.org/officeDocument/2006/relationships/customXml" Target="../ink/ink222.xml"/><Relationship Id="rId33" Type="http://schemas.openxmlformats.org/officeDocument/2006/relationships/image" Target="../media/image221.png"/><Relationship Id="rId38" Type="http://schemas.openxmlformats.org/officeDocument/2006/relationships/image" Target="../media/image223.png"/><Relationship Id="rId2" Type="http://schemas.openxmlformats.org/officeDocument/2006/relationships/image" Target="../media/image167.png"/><Relationship Id="rId16" Type="http://schemas.openxmlformats.org/officeDocument/2006/relationships/image" Target="../media/image183.png"/><Relationship Id="rId20" Type="http://schemas.openxmlformats.org/officeDocument/2006/relationships/image" Target="../media/image138.png"/><Relationship Id="rId29" Type="http://schemas.openxmlformats.org/officeDocument/2006/relationships/customXml" Target="../ink/ink2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customXml" Target="../ink/ink216.xml"/><Relationship Id="rId24" Type="http://schemas.openxmlformats.org/officeDocument/2006/relationships/image" Target="../media/image194.png"/><Relationship Id="rId32" Type="http://schemas.openxmlformats.org/officeDocument/2006/relationships/image" Target="../media/image220.png"/><Relationship Id="rId37" Type="http://schemas.openxmlformats.org/officeDocument/2006/relationships/customXml" Target="../ink/ink226.xml"/><Relationship Id="rId40" Type="http://schemas.openxmlformats.org/officeDocument/2006/relationships/image" Target="../media/image22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1.xml"/><Relationship Id="rId28" Type="http://schemas.openxmlformats.org/officeDocument/2006/relationships/image" Target="../media/image196.png"/><Relationship Id="rId36" Type="http://schemas.openxmlformats.org/officeDocument/2006/relationships/image" Target="../media/image222.png"/><Relationship Id="rId10" Type="http://schemas.openxmlformats.org/officeDocument/2006/relationships/image" Target="../media/image180.png"/><Relationship Id="rId19" Type="http://schemas.openxmlformats.org/officeDocument/2006/relationships/image" Target="../media/image133.png"/><Relationship Id="rId31" Type="http://schemas.openxmlformats.org/officeDocument/2006/relationships/image" Target="../media/image219.png"/><Relationship Id="rId4" Type="http://schemas.openxmlformats.org/officeDocument/2006/relationships/image" Target="../media/image171.png"/><Relationship Id="rId9" Type="http://schemas.openxmlformats.org/officeDocument/2006/relationships/customXml" Target="../ink/ink215.xml"/><Relationship Id="rId14" Type="http://schemas.openxmlformats.org/officeDocument/2006/relationships/image" Target="../media/image182.png"/><Relationship Id="rId22" Type="http://schemas.openxmlformats.org/officeDocument/2006/relationships/image" Target="../media/image193.png"/><Relationship Id="rId27" Type="http://schemas.openxmlformats.org/officeDocument/2006/relationships/customXml" Target="../ink/ink223.xml"/><Relationship Id="rId30" Type="http://schemas.openxmlformats.org/officeDocument/2006/relationships/image" Target="../media/image197.png"/><Relationship Id="rId35" Type="http://schemas.openxmlformats.org/officeDocument/2006/relationships/customXml" Target="../ink/ink225.xml"/><Relationship Id="rId8" Type="http://schemas.openxmlformats.org/officeDocument/2006/relationships/image" Target="../media/image173.png"/><Relationship Id="rId3" Type="http://schemas.openxmlformats.org/officeDocument/2006/relationships/customXml" Target="../ink/ink21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8.xml"/><Relationship Id="rId21" Type="http://schemas.openxmlformats.org/officeDocument/2006/relationships/image" Target="../media/image236.png"/><Relationship Id="rId42" Type="http://schemas.openxmlformats.org/officeDocument/2006/relationships/customXml" Target="../ink/ink246.xml"/><Relationship Id="rId47" Type="http://schemas.openxmlformats.org/officeDocument/2006/relationships/image" Target="../media/image249.png"/><Relationship Id="rId63" Type="http://schemas.openxmlformats.org/officeDocument/2006/relationships/image" Target="../media/image257.png"/><Relationship Id="rId68" Type="http://schemas.openxmlformats.org/officeDocument/2006/relationships/customXml" Target="../ink/ink259.xml"/><Relationship Id="rId16" Type="http://schemas.openxmlformats.org/officeDocument/2006/relationships/customXml" Target="../ink/ink233.xml"/><Relationship Id="rId11" Type="http://schemas.openxmlformats.org/officeDocument/2006/relationships/image" Target="../media/image231.png"/><Relationship Id="rId24" Type="http://schemas.openxmlformats.org/officeDocument/2006/relationships/customXml" Target="../ink/ink237.xml"/><Relationship Id="rId32" Type="http://schemas.openxmlformats.org/officeDocument/2006/relationships/customXml" Target="../ink/ink241.xml"/><Relationship Id="rId37" Type="http://schemas.openxmlformats.org/officeDocument/2006/relationships/image" Target="../media/image244.png"/><Relationship Id="rId40" Type="http://schemas.openxmlformats.org/officeDocument/2006/relationships/customXml" Target="../ink/ink245.xml"/><Relationship Id="rId45" Type="http://schemas.openxmlformats.org/officeDocument/2006/relationships/image" Target="../media/image248.png"/><Relationship Id="rId53" Type="http://schemas.openxmlformats.org/officeDocument/2006/relationships/image" Target="../media/image252.png"/><Relationship Id="rId58" Type="http://schemas.openxmlformats.org/officeDocument/2006/relationships/customXml" Target="../ink/ink254.xml"/><Relationship Id="rId66" Type="http://schemas.openxmlformats.org/officeDocument/2006/relationships/customXml" Target="../ink/ink258.xml"/><Relationship Id="rId74" Type="http://schemas.openxmlformats.org/officeDocument/2006/relationships/customXml" Target="../ink/ink262.xml"/><Relationship Id="rId5" Type="http://schemas.openxmlformats.org/officeDocument/2006/relationships/image" Target="../media/image228.png"/><Relationship Id="rId61" Type="http://schemas.openxmlformats.org/officeDocument/2006/relationships/image" Target="../media/image256.png"/><Relationship Id="rId19" Type="http://schemas.openxmlformats.org/officeDocument/2006/relationships/image" Target="../media/image235.png"/><Relationship Id="rId14" Type="http://schemas.openxmlformats.org/officeDocument/2006/relationships/customXml" Target="../ink/ink232.xml"/><Relationship Id="rId22" Type="http://schemas.openxmlformats.org/officeDocument/2006/relationships/customXml" Target="../ink/ink236.xml"/><Relationship Id="rId27" Type="http://schemas.openxmlformats.org/officeDocument/2006/relationships/image" Target="../media/image239.png"/><Relationship Id="rId30" Type="http://schemas.openxmlformats.org/officeDocument/2006/relationships/customXml" Target="../ink/ink240.xml"/><Relationship Id="rId35" Type="http://schemas.openxmlformats.org/officeDocument/2006/relationships/image" Target="../media/image243.png"/><Relationship Id="rId43" Type="http://schemas.openxmlformats.org/officeDocument/2006/relationships/image" Target="../media/image247.png"/><Relationship Id="rId48" Type="http://schemas.openxmlformats.org/officeDocument/2006/relationships/customXml" Target="../ink/ink249.xml"/><Relationship Id="rId56" Type="http://schemas.openxmlformats.org/officeDocument/2006/relationships/customXml" Target="../ink/ink253.xml"/><Relationship Id="rId64" Type="http://schemas.openxmlformats.org/officeDocument/2006/relationships/customXml" Target="../ink/ink257.xml"/><Relationship Id="rId69" Type="http://schemas.openxmlformats.org/officeDocument/2006/relationships/image" Target="../media/image259.png"/><Relationship Id="rId77" Type="http://schemas.openxmlformats.org/officeDocument/2006/relationships/customXml" Target="../ink/ink264.xml"/><Relationship Id="rId8" Type="http://schemas.openxmlformats.org/officeDocument/2006/relationships/customXml" Target="../ink/ink229.xml"/><Relationship Id="rId51" Type="http://schemas.openxmlformats.org/officeDocument/2006/relationships/image" Target="../media/image251.png"/><Relationship Id="rId72" Type="http://schemas.openxmlformats.org/officeDocument/2006/relationships/customXml" Target="../ink/ink261.xml"/><Relationship Id="rId3" Type="http://schemas.openxmlformats.org/officeDocument/2006/relationships/image" Target="../media/image226.png"/><Relationship Id="rId12" Type="http://schemas.openxmlformats.org/officeDocument/2006/relationships/customXml" Target="../ink/ink231.xml"/><Relationship Id="rId17" Type="http://schemas.openxmlformats.org/officeDocument/2006/relationships/image" Target="../media/image234.png"/><Relationship Id="rId25" Type="http://schemas.openxmlformats.org/officeDocument/2006/relationships/image" Target="../media/image238.png"/><Relationship Id="rId33" Type="http://schemas.openxmlformats.org/officeDocument/2006/relationships/image" Target="../media/image242.png"/><Relationship Id="rId38" Type="http://schemas.openxmlformats.org/officeDocument/2006/relationships/customXml" Target="../ink/ink244.xml"/><Relationship Id="rId46" Type="http://schemas.openxmlformats.org/officeDocument/2006/relationships/customXml" Target="../ink/ink248.xml"/><Relationship Id="rId59" Type="http://schemas.openxmlformats.org/officeDocument/2006/relationships/image" Target="../media/image255.png"/><Relationship Id="rId67" Type="http://schemas.openxmlformats.org/officeDocument/2006/relationships/image" Target="../media/image126.png"/><Relationship Id="rId20" Type="http://schemas.openxmlformats.org/officeDocument/2006/relationships/customXml" Target="../ink/ink235.xml"/><Relationship Id="rId41" Type="http://schemas.openxmlformats.org/officeDocument/2006/relationships/image" Target="../media/image246.png"/><Relationship Id="rId54" Type="http://schemas.openxmlformats.org/officeDocument/2006/relationships/customXml" Target="../ink/ink252.xml"/><Relationship Id="rId62" Type="http://schemas.openxmlformats.org/officeDocument/2006/relationships/customXml" Target="../ink/ink256.xml"/><Relationship Id="rId70" Type="http://schemas.openxmlformats.org/officeDocument/2006/relationships/customXml" Target="../ink/ink260.xml"/><Relationship Id="rId75" Type="http://schemas.openxmlformats.org/officeDocument/2006/relationships/customXml" Target="../ink/ink2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8.xml"/><Relationship Id="rId15" Type="http://schemas.openxmlformats.org/officeDocument/2006/relationships/image" Target="../media/image233.png"/><Relationship Id="rId23" Type="http://schemas.openxmlformats.org/officeDocument/2006/relationships/image" Target="../media/image237.png"/><Relationship Id="rId28" Type="http://schemas.openxmlformats.org/officeDocument/2006/relationships/customXml" Target="../ink/ink239.xml"/><Relationship Id="rId36" Type="http://schemas.openxmlformats.org/officeDocument/2006/relationships/customXml" Target="../ink/ink243.xml"/><Relationship Id="rId49" Type="http://schemas.openxmlformats.org/officeDocument/2006/relationships/image" Target="../media/image250.png"/><Relationship Id="rId57" Type="http://schemas.openxmlformats.org/officeDocument/2006/relationships/image" Target="../media/image254.png"/><Relationship Id="rId10" Type="http://schemas.openxmlformats.org/officeDocument/2006/relationships/customXml" Target="../ink/ink230.xml"/><Relationship Id="rId31" Type="http://schemas.openxmlformats.org/officeDocument/2006/relationships/image" Target="../media/image241.png"/><Relationship Id="rId44" Type="http://schemas.openxmlformats.org/officeDocument/2006/relationships/customXml" Target="../ink/ink247.xml"/><Relationship Id="rId52" Type="http://schemas.openxmlformats.org/officeDocument/2006/relationships/customXml" Target="../ink/ink251.xml"/><Relationship Id="rId60" Type="http://schemas.openxmlformats.org/officeDocument/2006/relationships/customXml" Target="../ink/ink255.xml"/><Relationship Id="rId65" Type="http://schemas.openxmlformats.org/officeDocument/2006/relationships/image" Target="../media/image258.png"/><Relationship Id="rId73" Type="http://schemas.openxmlformats.org/officeDocument/2006/relationships/image" Target="../media/image129.png"/><Relationship Id="rId78" Type="http://schemas.openxmlformats.org/officeDocument/2006/relationships/image" Target="../media/image262.png"/><Relationship Id="rId4" Type="http://schemas.openxmlformats.org/officeDocument/2006/relationships/image" Target="../media/image227.png"/><Relationship Id="rId9" Type="http://schemas.openxmlformats.org/officeDocument/2006/relationships/image" Target="../media/image230.png"/><Relationship Id="rId13" Type="http://schemas.openxmlformats.org/officeDocument/2006/relationships/image" Target="../media/image232.png"/><Relationship Id="rId18" Type="http://schemas.openxmlformats.org/officeDocument/2006/relationships/customXml" Target="../ink/ink234.xml"/><Relationship Id="rId39" Type="http://schemas.openxmlformats.org/officeDocument/2006/relationships/image" Target="../media/image245.png"/><Relationship Id="rId34" Type="http://schemas.openxmlformats.org/officeDocument/2006/relationships/customXml" Target="../ink/ink242.xml"/><Relationship Id="rId50" Type="http://schemas.openxmlformats.org/officeDocument/2006/relationships/customXml" Target="../ink/ink250.xml"/><Relationship Id="rId55" Type="http://schemas.openxmlformats.org/officeDocument/2006/relationships/image" Target="../media/image253.png"/><Relationship Id="rId76" Type="http://schemas.openxmlformats.org/officeDocument/2006/relationships/image" Target="../media/image261.png"/><Relationship Id="rId7" Type="http://schemas.openxmlformats.org/officeDocument/2006/relationships/image" Target="../media/image229.png"/><Relationship Id="rId71" Type="http://schemas.openxmlformats.org/officeDocument/2006/relationships/image" Target="../media/image260.png"/><Relationship Id="rId2" Type="http://schemas.openxmlformats.org/officeDocument/2006/relationships/image" Target="../media/image225.png"/><Relationship Id="rId29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67.png"/><Relationship Id="rId3" Type="http://schemas.openxmlformats.org/officeDocument/2006/relationships/customXml" Target="../ink/ink265.xml"/><Relationship Id="rId7" Type="http://schemas.openxmlformats.org/officeDocument/2006/relationships/customXml" Target="../ink/ink267.xml"/><Relationship Id="rId12" Type="http://schemas.openxmlformats.org/officeDocument/2006/relationships/customXml" Target="../ink/ink270.xml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266.png"/><Relationship Id="rId5" Type="http://schemas.openxmlformats.org/officeDocument/2006/relationships/customXml" Target="../ink/ink266.xml"/><Relationship Id="rId15" Type="http://schemas.openxmlformats.org/officeDocument/2006/relationships/image" Target="../media/image268.png"/><Relationship Id="rId10" Type="http://schemas.openxmlformats.org/officeDocument/2006/relationships/customXml" Target="../ink/ink269.xml"/><Relationship Id="rId4" Type="http://schemas.openxmlformats.org/officeDocument/2006/relationships/image" Target="../media/image264.png"/><Relationship Id="rId9" Type="http://schemas.openxmlformats.org/officeDocument/2006/relationships/customXml" Target="../ink/ink268.xml"/><Relationship Id="rId14" Type="http://schemas.openxmlformats.org/officeDocument/2006/relationships/customXml" Target="../ink/ink271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7.xml"/><Relationship Id="rId18" Type="http://schemas.openxmlformats.org/officeDocument/2006/relationships/customXml" Target="../ink/ink279.xml"/><Relationship Id="rId26" Type="http://schemas.openxmlformats.org/officeDocument/2006/relationships/customXml" Target="../ink/ink283.xml"/><Relationship Id="rId3" Type="http://schemas.openxmlformats.org/officeDocument/2006/relationships/customXml" Target="../ink/ink272.xml"/><Relationship Id="rId21" Type="http://schemas.openxmlformats.org/officeDocument/2006/relationships/image" Target="../media/image278.png"/><Relationship Id="rId7" Type="http://schemas.openxmlformats.org/officeDocument/2006/relationships/customXml" Target="../ink/ink274.xml"/><Relationship Id="rId12" Type="http://schemas.openxmlformats.org/officeDocument/2006/relationships/image" Target="../media/image273.png"/><Relationship Id="rId17" Type="http://schemas.openxmlformats.org/officeDocument/2006/relationships/image" Target="../media/image276.png"/><Relationship Id="rId25" Type="http://schemas.openxmlformats.org/officeDocument/2006/relationships/image" Target="../media/image280.png"/><Relationship Id="rId33" Type="http://schemas.openxmlformats.org/officeDocument/2006/relationships/image" Target="../media/image284.png"/><Relationship Id="rId2" Type="http://schemas.openxmlformats.org/officeDocument/2006/relationships/image" Target="../media/image269.png"/><Relationship Id="rId16" Type="http://schemas.openxmlformats.org/officeDocument/2006/relationships/image" Target="../media/image275.png"/><Relationship Id="rId20" Type="http://schemas.openxmlformats.org/officeDocument/2006/relationships/customXml" Target="../ink/ink280.xml"/><Relationship Id="rId29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276.xml"/><Relationship Id="rId24" Type="http://schemas.openxmlformats.org/officeDocument/2006/relationships/customXml" Target="../ink/ink282.xml"/><Relationship Id="rId32" Type="http://schemas.openxmlformats.org/officeDocument/2006/relationships/customXml" Target="../ink/ink286.xml"/><Relationship Id="rId5" Type="http://schemas.openxmlformats.org/officeDocument/2006/relationships/customXml" Target="../ink/ink273.xml"/><Relationship Id="rId15" Type="http://schemas.openxmlformats.org/officeDocument/2006/relationships/customXml" Target="../ink/ink278.xml"/><Relationship Id="rId23" Type="http://schemas.openxmlformats.org/officeDocument/2006/relationships/image" Target="../media/image279.png"/><Relationship Id="rId28" Type="http://schemas.openxmlformats.org/officeDocument/2006/relationships/customXml" Target="../ink/ink284.xml"/><Relationship Id="rId10" Type="http://schemas.openxmlformats.org/officeDocument/2006/relationships/image" Target="../media/image272.png"/><Relationship Id="rId19" Type="http://schemas.openxmlformats.org/officeDocument/2006/relationships/image" Target="../media/image277.png"/><Relationship Id="rId31" Type="http://schemas.openxmlformats.org/officeDocument/2006/relationships/image" Target="../media/image283.png"/><Relationship Id="rId4" Type="http://schemas.openxmlformats.org/officeDocument/2006/relationships/image" Target="../media/image270.png"/><Relationship Id="rId9" Type="http://schemas.openxmlformats.org/officeDocument/2006/relationships/customXml" Target="../ink/ink275.xml"/><Relationship Id="rId14" Type="http://schemas.openxmlformats.org/officeDocument/2006/relationships/image" Target="../media/image274.png"/><Relationship Id="rId22" Type="http://schemas.openxmlformats.org/officeDocument/2006/relationships/customXml" Target="../ink/ink281.xml"/><Relationship Id="rId27" Type="http://schemas.openxmlformats.org/officeDocument/2006/relationships/image" Target="../media/image281.png"/><Relationship Id="rId30" Type="http://schemas.openxmlformats.org/officeDocument/2006/relationships/customXml" Target="../ink/ink285.xml"/><Relationship Id="rId8" Type="http://schemas.openxmlformats.org/officeDocument/2006/relationships/image" Target="../media/image2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7.png"/><Relationship Id="rId7" Type="http://schemas.openxmlformats.org/officeDocument/2006/relationships/customXml" Target="../ink/ink288.xml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customXml" Target="../ink/ink287.xml"/><Relationship Id="rId10" Type="http://schemas.openxmlformats.org/officeDocument/2006/relationships/image" Target="../media/image291.png"/><Relationship Id="rId4" Type="http://schemas.openxmlformats.org/officeDocument/2006/relationships/image" Target="../media/image288.png"/><Relationship Id="rId9" Type="http://schemas.openxmlformats.org/officeDocument/2006/relationships/customXml" Target="../ink/ink289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34" Type="http://schemas.openxmlformats.org/officeDocument/2006/relationships/customXml" Target="../ink/ink16.xml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5.png"/><Relationship Id="rId30" Type="http://schemas.openxmlformats.org/officeDocument/2006/relationships/customXml" Target="../ink/ink14.xml"/><Relationship Id="rId35" Type="http://schemas.openxmlformats.org/officeDocument/2006/relationships/image" Target="../media/image19.png"/><Relationship Id="rId8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7.png"/><Relationship Id="rId21" Type="http://schemas.openxmlformats.org/officeDocument/2006/relationships/image" Target="../media/image300.png"/><Relationship Id="rId42" Type="http://schemas.openxmlformats.org/officeDocument/2006/relationships/customXml" Target="../ink/ink308.xml"/><Relationship Id="rId63" Type="http://schemas.openxmlformats.org/officeDocument/2006/relationships/image" Target="../media/image320.png"/><Relationship Id="rId84" Type="http://schemas.openxmlformats.org/officeDocument/2006/relationships/customXml" Target="../ink/ink329.xml"/><Relationship Id="rId138" Type="http://schemas.openxmlformats.org/officeDocument/2006/relationships/customXml" Target="../ink/ink356.xml"/><Relationship Id="rId16" Type="http://schemas.openxmlformats.org/officeDocument/2006/relationships/customXml" Target="../ink/ink295.xml"/><Relationship Id="rId107" Type="http://schemas.openxmlformats.org/officeDocument/2006/relationships/image" Target="../media/image342.png"/><Relationship Id="rId11" Type="http://schemas.openxmlformats.org/officeDocument/2006/relationships/image" Target="../media/image295.png"/><Relationship Id="rId32" Type="http://schemas.openxmlformats.org/officeDocument/2006/relationships/customXml" Target="../ink/ink303.xml"/><Relationship Id="rId37" Type="http://schemas.openxmlformats.org/officeDocument/2006/relationships/image" Target="../media/image307.png"/><Relationship Id="rId53" Type="http://schemas.openxmlformats.org/officeDocument/2006/relationships/image" Target="../media/image315.png"/><Relationship Id="rId58" Type="http://schemas.openxmlformats.org/officeDocument/2006/relationships/customXml" Target="../ink/ink316.xml"/><Relationship Id="rId74" Type="http://schemas.openxmlformats.org/officeDocument/2006/relationships/customXml" Target="../ink/ink324.xml"/><Relationship Id="rId79" Type="http://schemas.openxmlformats.org/officeDocument/2006/relationships/image" Target="../media/image328.png"/><Relationship Id="rId102" Type="http://schemas.openxmlformats.org/officeDocument/2006/relationships/customXml" Target="../ink/ink338.xml"/><Relationship Id="rId123" Type="http://schemas.openxmlformats.org/officeDocument/2006/relationships/image" Target="../media/image350.png"/><Relationship Id="rId128" Type="http://schemas.openxmlformats.org/officeDocument/2006/relationships/customXml" Target="../ink/ink351.xml"/><Relationship Id="rId5" Type="http://schemas.openxmlformats.org/officeDocument/2006/relationships/image" Target="../media/image228.png"/><Relationship Id="rId90" Type="http://schemas.openxmlformats.org/officeDocument/2006/relationships/customXml" Target="../ink/ink332.xml"/><Relationship Id="rId95" Type="http://schemas.openxmlformats.org/officeDocument/2006/relationships/image" Target="../media/image336.png"/><Relationship Id="rId22" Type="http://schemas.openxmlformats.org/officeDocument/2006/relationships/customXml" Target="../ink/ink298.xml"/><Relationship Id="rId27" Type="http://schemas.openxmlformats.org/officeDocument/2006/relationships/image" Target="../media/image90.png"/><Relationship Id="rId43" Type="http://schemas.openxmlformats.org/officeDocument/2006/relationships/image" Target="../media/image310.png"/><Relationship Id="rId48" Type="http://schemas.openxmlformats.org/officeDocument/2006/relationships/customXml" Target="../ink/ink311.xml"/><Relationship Id="rId64" Type="http://schemas.openxmlformats.org/officeDocument/2006/relationships/customXml" Target="../ink/ink319.xml"/><Relationship Id="rId69" Type="http://schemas.openxmlformats.org/officeDocument/2006/relationships/image" Target="../media/image323.png"/><Relationship Id="rId113" Type="http://schemas.openxmlformats.org/officeDocument/2006/relationships/image" Target="../media/image345.png"/><Relationship Id="rId118" Type="http://schemas.openxmlformats.org/officeDocument/2006/relationships/customXml" Target="../ink/ink346.xml"/><Relationship Id="rId134" Type="http://schemas.openxmlformats.org/officeDocument/2006/relationships/customXml" Target="../ink/ink354.xml"/><Relationship Id="rId139" Type="http://schemas.openxmlformats.org/officeDocument/2006/relationships/image" Target="../media/image357.png"/><Relationship Id="rId80" Type="http://schemas.openxmlformats.org/officeDocument/2006/relationships/customXml" Target="../ink/ink327.xml"/><Relationship Id="rId85" Type="http://schemas.openxmlformats.org/officeDocument/2006/relationships/image" Target="../media/image331.png"/><Relationship Id="rId12" Type="http://schemas.openxmlformats.org/officeDocument/2006/relationships/customXml" Target="../ink/ink293.xml"/><Relationship Id="rId17" Type="http://schemas.openxmlformats.org/officeDocument/2006/relationships/image" Target="../media/image298.png"/><Relationship Id="rId33" Type="http://schemas.openxmlformats.org/officeDocument/2006/relationships/image" Target="../media/image305.png"/><Relationship Id="rId38" Type="http://schemas.openxmlformats.org/officeDocument/2006/relationships/customXml" Target="../ink/ink306.xml"/><Relationship Id="rId59" Type="http://schemas.openxmlformats.org/officeDocument/2006/relationships/image" Target="../media/image318.png"/><Relationship Id="rId103" Type="http://schemas.openxmlformats.org/officeDocument/2006/relationships/image" Target="../media/image340.png"/><Relationship Id="rId108" Type="http://schemas.openxmlformats.org/officeDocument/2006/relationships/customXml" Target="../ink/ink341.xml"/><Relationship Id="rId124" Type="http://schemas.openxmlformats.org/officeDocument/2006/relationships/customXml" Target="../ink/ink349.xml"/><Relationship Id="rId129" Type="http://schemas.openxmlformats.org/officeDocument/2006/relationships/image" Target="../media/image353.png"/><Relationship Id="rId54" Type="http://schemas.openxmlformats.org/officeDocument/2006/relationships/customXml" Target="../ink/ink314.xml"/><Relationship Id="rId70" Type="http://schemas.openxmlformats.org/officeDocument/2006/relationships/customXml" Target="../ink/ink322.xml"/><Relationship Id="rId75" Type="http://schemas.openxmlformats.org/officeDocument/2006/relationships/image" Target="../media/image326.png"/><Relationship Id="rId91" Type="http://schemas.openxmlformats.org/officeDocument/2006/relationships/image" Target="../media/image334.png"/><Relationship Id="rId96" Type="http://schemas.openxmlformats.org/officeDocument/2006/relationships/customXml" Target="../ink/ink3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0.xml"/><Relationship Id="rId23" Type="http://schemas.openxmlformats.org/officeDocument/2006/relationships/image" Target="../media/image301.png"/><Relationship Id="rId28" Type="http://schemas.openxmlformats.org/officeDocument/2006/relationships/customXml" Target="../ink/ink301.xml"/><Relationship Id="rId49" Type="http://schemas.openxmlformats.org/officeDocument/2006/relationships/image" Target="../media/image313.png"/><Relationship Id="rId114" Type="http://schemas.openxmlformats.org/officeDocument/2006/relationships/customXml" Target="../ink/ink344.xml"/><Relationship Id="rId119" Type="http://schemas.openxmlformats.org/officeDocument/2006/relationships/image" Target="../media/image348.png"/><Relationship Id="rId44" Type="http://schemas.openxmlformats.org/officeDocument/2006/relationships/customXml" Target="../ink/ink309.xml"/><Relationship Id="rId60" Type="http://schemas.openxmlformats.org/officeDocument/2006/relationships/customXml" Target="../ink/ink317.xml"/><Relationship Id="rId65" Type="http://schemas.openxmlformats.org/officeDocument/2006/relationships/image" Target="../media/image321.png"/><Relationship Id="rId81" Type="http://schemas.openxmlformats.org/officeDocument/2006/relationships/image" Target="../media/image329.png"/><Relationship Id="rId86" Type="http://schemas.openxmlformats.org/officeDocument/2006/relationships/customXml" Target="../ink/ink330.xml"/><Relationship Id="rId130" Type="http://schemas.openxmlformats.org/officeDocument/2006/relationships/customXml" Target="../ink/ink352.xml"/><Relationship Id="rId135" Type="http://schemas.openxmlformats.org/officeDocument/2006/relationships/image" Target="../media/image355.png"/><Relationship Id="rId13" Type="http://schemas.openxmlformats.org/officeDocument/2006/relationships/image" Target="../media/image296.png"/><Relationship Id="rId18" Type="http://schemas.openxmlformats.org/officeDocument/2006/relationships/customXml" Target="../ink/ink296.xml"/><Relationship Id="rId39" Type="http://schemas.openxmlformats.org/officeDocument/2006/relationships/image" Target="../media/image308.png"/><Relationship Id="rId109" Type="http://schemas.openxmlformats.org/officeDocument/2006/relationships/image" Target="../media/image343.png"/><Relationship Id="rId34" Type="http://schemas.openxmlformats.org/officeDocument/2006/relationships/customXml" Target="../ink/ink304.xml"/><Relationship Id="rId50" Type="http://schemas.openxmlformats.org/officeDocument/2006/relationships/customXml" Target="../ink/ink312.xml"/><Relationship Id="rId55" Type="http://schemas.openxmlformats.org/officeDocument/2006/relationships/image" Target="../media/image316.png"/><Relationship Id="rId76" Type="http://schemas.openxmlformats.org/officeDocument/2006/relationships/customXml" Target="../ink/ink325.xml"/><Relationship Id="rId97" Type="http://schemas.openxmlformats.org/officeDocument/2006/relationships/image" Target="../media/image337.png"/><Relationship Id="rId104" Type="http://schemas.openxmlformats.org/officeDocument/2006/relationships/customXml" Target="../ink/ink339.xml"/><Relationship Id="rId120" Type="http://schemas.openxmlformats.org/officeDocument/2006/relationships/customXml" Target="../ink/ink347.xml"/><Relationship Id="rId125" Type="http://schemas.openxmlformats.org/officeDocument/2006/relationships/image" Target="../media/image351.png"/><Relationship Id="rId7" Type="http://schemas.openxmlformats.org/officeDocument/2006/relationships/image" Target="../media/image293.png"/><Relationship Id="rId71" Type="http://schemas.openxmlformats.org/officeDocument/2006/relationships/image" Target="../media/image324.png"/><Relationship Id="rId92" Type="http://schemas.openxmlformats.org/officeDocument/2006/relationships/customXml" Target="../ink/ink333.xml"/><Relationship Id="rId2" Type="http://schemas.openxmlformats.org/officeDocument/2006/relationships/image" Target="../media/image292.png"/><Relationship Id="rId29" Type="http://schemas.openxmlformats.org/officeDocument/2006/relationships/image" Target="../media/image303.png"/><Relationship Id="rId24" Type="http://schemas.openxmlformats.org/officeDocument/2006/relationships/customXml" Target="../ink/ink299.xml"/><Relationship Id="rId40" Type="http://schemas.openxmlformats.org/officeDocument/2006/relationships/customXml" Target="../ink/ink307.xml"/><Relationship Id="rId45" Type="http://schemas.openxmlformats.org/officeDocument/2006/relationships/image" Target="../media/image311.png"/><Relationship Id="rId66" Type="http://schemas.openxmlformats.org/officeDocument/2006/relationships/customXml" Target="../ink/ink320.xml"/><Relationship Id="rId87" Type="http://schemas.openxmlformats.org/officeDocument/2006/relationships/image" Target="../media/image332.png"/><Relationship Id="rId110" Type="http://schemas.openxmlformats.org/officeDocument/2006/relationships/customXml" Target="../ink/ink342.xml"/><Relationship Id="rId115" Type="http://schemas.openxmlformats.org/officeDocument/2006/relationships/image" Target="../media/image346.png"/><Relationship Id="rId131" Type="http://schemas.openxmlformats.org/officeDocument/2006/relationships/image" Target="../media/image354.png"/><Relationship Id="rId136" Type="http://schemas.openxmlformats.org/officeDocument/2006/relationships/customXml" Target="../ink/ink355.xml"/><Relationship Id="rId61" Type="http://schemas.openxmlformats.org/officeDocument/2006/relationships/image" Target="../media/image319.png"/><Relationship Id="rId82" Type="http://schemas.openxmlformats.org/officeDocument/2006/relationships/customXml" Target="../ink/ink328.xml"/><Relationship Id="rId19" Type="http://schemas.openxmlformats.org/officeDocument/2006/relationships/image" Target="../media/image299.png"/><Relationship Id="rId14" Type="http://schemas.openxmlformats.org/officeDocument/2006/relationships/customXml" Target="../ink/ink294.xml"/><Relationship Id="rId30" Type="http://schemas.openxmlformats.org/officeDocument/2006/relationships/customXml" Target="../ink/ink302.xml"/><Relationship Id="rId35" Type="http://schemas.openxmlformats.org/officeDocument/2006/relationships/image" Target="../media/image306.png"/><Relationship Id="rId56" Type="http://schemas.openxmlformats.org/officeDocument/2006/relationships/customXml" Target="../ink/ink315.xml"/><Relationship Id="rId77" Type="http://schemas.openxmlformats.org/officeDocument/2006/relationships/image" Target="../media/image327.png"/><Relationship Id="rId100" Type="http://schemas.openxmlformats.org/officeDocument/2006/relationships/customXml" Target="../ink/ink337.xml"/><Relationship Id="rId105" Type="http://schemas.openxmlformats.org/officeDocument/2006/relationships/image" Target="../media/image341.png"/><Relationship Id="rId126" Type="http://schemas.openxmlformats.org/officeDocument/2006/relationships/customXml" Target="../ink/ink350.xml"/><Relationship Id="rId8" Type="http://schemas.openxmlformats.org/officeDocument/2006/relationships/customXml" Target="../ink/ink291.xml"/><Relationship Id="rId51" Type="http://schemas.openxmlformats.org/officeDocument/2006/relationships/image" Target="../media/image314.png"/><Relationship Id="rId72" Type="http://schemas.openxmlformats.org/officeDocument/2006/relationships/customXml" Target="../ink/ink323.xml"/><Relationship Id="rId93" Type="http://schemas.openxmlformats.org/officeDocument/2006/relationships/image" Target="../media/image335.png"/><Relationship Id="rId98" Type="http://schemas.openxmlformats.org/officeDocument/2006/relationships/customXml" Target="../ink/ink336.xml"/><Relationship Id="rId121" Type="http://schemas.openxmlformats.org/officeDocument/2006/relationships/image" Target="../media/image349.png"/><Relationship Id="rId3" Type="http://schemas.openxmlformats.org/officeDocument/2006/relationships/image" Target="../media/image226.png"/><Relationship Id="rId25" Type="http://schemas.openxmlformats.org/officeDocument/2006/relationships/image" Target="../media/image302.png"/><Relationship Id="rId46" Type="http://schemas.openxmlformats.org/officeDocument/2006/relationships/customXml" Target="../ink/ink310.xml"/><Relationship Id="rId67" Type="http://schemas.openxmlformats.org/officeDocument/2006/relationships/image" Target="../media/image322.png"/><Relationship Id="rId116" Type="http://schemas.openxmlformats.org/officeDocument/2006/relationships/customXml" Target="../ink/ink345.xml"/><Relationship Id="rId137" Type="http://schemas.openxmlformats.org/officeDocument/2006/relationships/image" Target="../media/image356.png"/><Relationship Id="rId20" Type="http://schemas.openxmlformats.org/officeDocument/2006/relationships/customXml" Target="../ink/ink297.xml"/><Relationship Id="rId41" Type="http://schemas.openxmlformats.org/officeDocument/2006/relationships/image" Target="../media/image309.png"/><Relationship Id="rId62" Type="http://schemas.openxmlformats.org/officeDocument/2006/relationships/customXml" Target="../ink/ink318.xml"/><Relationship Id="rId83" Type="http://schemas.openxmlformats.org/officeDocument/2006/relationships/image" Target="../media/image330.png"/><Relationship Id="rId88" Type="http://schemas.openxmlformats.org/officeDocument/2006/relationships/customXml" Target="../ink/ink331.xml"/><Relationship Id="rId111" Type="http://schemas.openxmlformats.org/officeDocument/2006/relationships/image" Target="../media/image344.png"/><Relationship Id="rId132" Type="http://schemas.openxmlformats.org/officeDocument/2006/relationships/customXml" Target="../ink/ink353.xml"/><Relationship Id="rId15" Type="http://schemas.openxmlformats.org/officeDocument/2006/relationships/image" Target="../media/image297.png"/><Relationship Id="rId36" Type="http://schemas.openxmlformats.org/officeDocument/2006/relationships/customXml" Target="../ink/ink305.xml"/><Relationship Id="rId57" Type="http://schemas.openxmlformats.org/officeDocument/2006/relationships/image" Target="../media/image317.png"/><Relationship Id="rId106" Type="http://schemas.openxmlformats.org/officeDocument/2006/relationships/customXml" Target="../ink/ink340.xml"/><Relationship Id="rId127" Type="http://schemas.openxmlformats.org/officeDocument/2006/relationships/image" Target="../media/image352.png"/><Relationship Id="rId10" Type="http://schemas.openxmlformats.org/officeDocument/2006/relationships/customXml" Target="../ink/ink292.xml"/><Relationship Id="rId31" Type="http://schemas.openxmlformats.org/officeDocument/2006/relationships/image" Target="../media/image304.png"/><Relationship Id="rId52" Type="http://schemas.openxmlformats.org/officeDocument/2006/relationships/customXml" Target="../ink/ink313.xml"/><Relationship Id="rId73" Type="http://schemas.openxmlformats.org/officeDocument/2006/relationships/image" Target="../media/image325.png"/><Relationship Id="rId78" Type="http://schemas.openxmlformats.org/officeDocument/2006/relationships/customXml" Target="../ink/ink326.xml"/><Relationship Id="rId94" Type="http://schemas.openxmlformats.org/officeDocument/2006/relationships/customXml" Target="../ink/ink334.xml"/><Relationship Id="rId99" Type="http://schemas.openxmlformats.org/officeDocument/2006/relationships/image" Target="../media/image338.png"/><Relationship Id="rId101" Type="http://schemas.openxmlformats.org/officeDocument/2006/relationships/image" Target="../media/image339.png"/><Relationship Id="rId122" Type="http://schemas.openxmlformats.org/officeDocument/2006/relationships/customXml" Target="../ink/ink348.xml"/><Relationship Id="rId4" Type="http://schemas.openxmlformats.org/officeDocument/2006/relationships/image" Target="../media/image227.png"/><Relationship Id="rId9" Type="http://schemas.openxmlformats.org/officeDocument/2006/relationships/image" Target="../media/image294.png"/><Relationship Id="rId26" Type="http://schemas.openxmlformats.org/officeDocument/2006/relationships/customXml" Target="../ink/ink300.xml"/><Relationship Id="rId47" Type="http://schemas.openxmlformats.org/officeDocument/2006/relationships/image" Target="../media/image312.png"/><Relationship Id="rId68" Type="http://schemas.openxmlformats.org/officeDocument/2006/relationships/customXml" Target="../ink/ink321.xml"/><Relationship Id="rId89" Type="http://schemas.openxmlformats.org/officeDocument/2006/relationships/image" Target="../media/image333.png"/><Relationship Id="rId112" Type="http://schemas.openxmlformats.org/officeDocument/2006/relationships/customXml" Target="../ink/ink343.xml"/><Relationship Id="rId13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2.xml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customXml" Target="../ink/ink375.xml"/><Relationship Id="rId21" Type="http://schemas.openxmlformats.org/officeDocument/2006/relationships/customXml" Target="../ink/ink366.xml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7" Type="http://schemas.openxmlformats.org/officeDocument/2006/relationships/customXml" Target="../ink/ink359.xml"/><Relationship Id="rId2" Type="http://schemas.openxmlformats.org/officeDocument/2006/relationships/image" Target="../media/image358.png"/><Relationship Id="rId16" Type="http://schemas.openxmlformats.org/officeDocument/2006/relationships/image" Target="../media/image364.png"/><Relationship Id="rId20" Type="http://schemas.openxmlformats.org/officeDocument/2006/relationships/image" Target="../media/image366.png"/><Relationship Id="rId29" Type="http://schemas.openxmlformats.org/officeDocument/2006/relationships/customXml" Target="../ink/ink370.xml"/><Relationship Id="rId41" Type="http://schemas.openxmlformats.org/officeDocument/2006/relationships/customXml" Target="../ink/ink3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customXml" Target="../ink/ink361.xml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customXml" Target="../ink/ink374.xml"/><Relationship Id="rId40" Type="http://schemas.openxmlformats.org/officeDocument/2006/relationships/image" Target="../media/image376.png"/><Relationship Id="rId5" Type="http://schemas.openxmlformats.org/officeDocument/2006/relationships/customXml" Target="../ink/ink358.xml"/><Relationship Id="rId15" Type="http://schemas.openxmlformats.org/officeDocument/2006/relationships/customXml" Target="../ink/ink363.xml"/><Relationship Id="rId23" Type="http://schemas.openxmlformats.org/officeDocument/2006/relationships/customXml" Target="../ink/ink367.xml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10" Type="http://schemas.openxmlformats.org/officeDocument/2006/relationships/image" Target="../media/image361.png"/><Relationship Id="rId19" Type="http://schemas.openxmlformats.org/officeDocument/2006/relationships/customXml" Target="../ink/ink365.xml"/><Relationship Id="rId31" Type="http://schemas.openxmlformats.org/officeDocument/2006/relationships/customXml" Target="../ink/ink371.xml"/><Relationship Id="rId4" Type="http://schemas.openxmlformats.org/officeDocument/2006/relationships/image" Target="../media/image359.png"/><Relationship Id="rId9" Type="http://schemas.openxmlformats.org/officeDocument/2006/relationships/customXml" Target="../ink/ink360.xml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customXml" Target="../ink/ink369.xml"/><Relationship Id="rId30" Type="http://schemas.openxmlformats.org/officeDocument/2006/relationships/image" Target="../media/image371.png"/><Relationship Id="rId35" Type="http://schemas.openxmlformats.org/officeDocument/2006/relationships/customXml" Target="../ink/ink373.xml"/><Relationship Id="rId8" Type="http://schemas.openxmlformats.org/officeDocument/2006/relationships/image" Target="../media/image100.png"/><Relationship Id="rId3" Type="http://schemas.openxmlformats.org/officeDocument/2006/relationships/customXml" Target="../ink/ink357.xml"/><Relationship Id="rId12" Type="http://schemas.openxmlformats.org/officeDocument/2006/relationships/image" Target="../media/image362.png"/><Relationship Id="rId17" Type="http://schemas.openxmlformats.org/officeDocument/2006/relationships/customXml" Target="../ink/ink364.xml"/><Relationship Id="rId25" Type="http://schemas.openxmlformats.org/officeDocument/2006/relationships/customXml" Target="../ink/ink368.xml"/><Relationship Id="rId33" Type="http://schemas.openxmlformats.org/officeDocument/2006/relationships/customXml" Target="../ink/ink372.xml"/><Relationship Id="rId38" Type="http://schemas.openxmlformats.org/officeDocument/2006/relationships/image" Target="../media/image37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4.png"/><Relationship Id="rId18" Type="http://schemas.openxmlformats.org/officeDocument/2006/relationships/customXml" Target="../ink/ink384.xml"/><Relationship Id="rId26" Type="http://schemas.openxmlformats.org/officeDocument/2006/relationships/customXml" Target="../ink/ink388.xml"/><Relationship Id="rId3" Type="http://schemas.openxmlformats.org/officeDocument/2006/relationships/image" Target="../media/image379.png"/><Relationship Id="rId21" Type="http://schemas.openxmlformats.org/officeDocument/2006/relationships/image" Target="../media/image388.png"/><Relationship Id="rId34" Type="http://schemas.openxmlformats.org/officeDocument/2006/relationships/customXml" Target="../ink/ink392.xml"/><Relationship Id="rId7" Type="http://schemas.openxmlformats.org/officeDocument/2006/relationships/image" Target="../media/image381.png"/><Relationship Id="rId12" Type="http://schemas.openxmlformats.org/officeDocument/2006/relationships/customXml" Target="../ink/ink381.xml"/><Relationship Id="rId17" Type="http://schemas.openxmlformats.org/officeDocument/2006/relationships/image" Target="../media/image386.png"/><Relationship Id="rId25" Type="http://schemas.openxmlformats.org/officeDocument/2006/relationships/image" Target="../media/image390.png"/><Relationship Id="rId33" Type="http://schemas.openxmlformats.org/officeDocument/2006/relationships/image" Target="../media/image394.png"/><Relationship Id="rId2" Type="http://schemas.openxmlformats.org/officeDocument/2006/relationships/image" Target="../media/image378.png"/><Relationship Id="rId16" Type="http://schemas.openxmlformats.org/officeDocument/2006/relationships/customXml" Target="../ink/ink383.xml"/><Relationship Id="rId20" Type="http://schemas.openxmlformats.org/officeDocument/2006/relationships/customXml" Target="../ink/ink385.xml"/><Relationship Id="rId29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8.xml"/><Relationship Id="rId11" Type="http://schemas.openxmlformats.org/officeDocument/2006/relationships/image" Target="../media/image383.png"/><Relationship Id="rId24" Type="http://schemas.openxmlformats.org/officeDocument/2006/relationships/customXml" Target="../ink/ink387.xml"/><Relationship Id="rId32" Type="http://schemas.openxmlformats.org/officeDocument/2006/relationships/customXml" Target="../ink/ink391.xml"/><Relationship Id="rId5" Type="http://schemas.openxmlformats.org/officeDocument/2006/relationships/image" Target="../media/image380.png"/><Relationship Id="rId15" Type="http://schemas.openxmlformats.org/officeDocument/2006/relationships/image" Target="../media/image385.png"/><Relationship Id="rId23" Type="http://schemas.openxmlformats.org/officeDocument/2006/relationships/image" Target="../media/image389.png"/><Relationship Id="rId28" Type="http://schemas.openxmlformats.org/officeDocument/2006/relationships/customXml" Target="../ink/ink389.xml"/><Relationship Id="rId10" Type="http://schemas.openxmlformats.org/officeDocument/2006/relationships/customXml" Target="../ink/ink380.xml"/><Relationship Id="rId19" Type="http://schemas.openxmlformats.org/officeDocument/2006/relationships/image" Target="../media/image387.png"/><Relationship Id="rId31" Type="http://schemas.openxmlformats.org/officeDocument/2006/relationships/image" Target="../media/image393.png"/><Relationship Id="rId4" Type="http://schemas.openxmlformats.org/officeDocument/2006/relationships/customXml" Target="../ink/ink377.xml"/><Relationship Id="rId9" Type="http://schemas.openxmlformats.org/officeDocument/2006/relationships/image" Target="../media/image382.png"/><Relationship Id="rId14" Type="http://schemas.openxmlformats.org/officeDocument/2006/relationships/customXml" Target="../ink/ink382.xml"/><Relationship Id="rId22" Type="http://schemas.openxmlformats.org/officeDocument/2006/relationships/customXml" Target="../ink/ink386.xml"/><Relationship Id="rId27" Type="http://schemas.openxmlformats.org/officeDocument/2006/relationships/image" Target="../media/image391.png"/><Relationship Id="rId30" Type="http://schemas.openxmlformats.org/officeDocument/2006/relationships/customXml" Target="../ink/ink390.xml"/><Relationship Id="rId35" Type="http://schemas.openxmlformats.org/officeDocument/2006/relationships/image" Target="../media/image395.png"/><Relationship Id="rId8" Type="http://schemas.openxmlformats.org/officeDocument/2006/relationships/customXml" Target="../ink/ink37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customXml" Target="../ink/ink396.xml"/><Relationship Id="rId18" Type="http://schemas.openxmlformats.org/officeDocument/2006/relationships/image" Target="../media/image404.png"/><Relationship Id="rId26" Type="http://schemas.openxmlformats.org/officeDocument/2006/relationships/image" Target="../media/image408.png"/><Relationship Id="rId3" Type="http://schemas.openxmlformats.org/officeDocument/2006/relationships/image" Target="../media/image397.png"/><Relationship Id="rId21" Type="http://schemas.openxmlformats.org/officeDocument/2006/relationships/customXml" Target="../ink/ink400.xml"/><Relationship Id="rId7" Type="http://schemas.openxmlformats.org/officeDocument/2006/relationships/customXml" Target="../ink/ink393.xml"/><Relationship Id="rId12" Type="http://schemas.openxmlformats.org/officeDocument/2006/relationships/image" Target="../media/image9.png"/><Relationship Id="rId17" Type="http://schemas.openxmlformats.org/officeDocument/2006/relationships/customXml" Target="../ink/ink398.xml"/><Relationship Id="rId25" Type="http://schemas.openxmlformats.org/officeDocument/2006/relationships/customXml" Target="../ink/ink402.xml"/><Relationship Id="rId2" Type="http://schemas.openxmlformats.org/officeDocument/2006/relationships/image" Target="../media/image396.png"/><Relationship Id="rId16" Type="http://schemas.openxmlformats.org/officeDocument/2006/relationships/image" Target="../media/image43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customXml" Target="../ink/ink395.xml"/><Relationship Id="rId24" Type="http://schemas.openxmlformats.org/officeDocument/2006/relationships/image" Target="../media/image407.png"/><Relationship Id="rId5" Type="http://schemas.openxmlformats.org/officeDocument/2006/relationships/image" Target="../media/image399.png"/><Relationship Id="rId15" Type="http://schemas.openxmlformats.org/officeDocument/2006/relationships/customXml" Target="../ink/ink397.xml"/><Relationship Id="rId23" Type="http://schemas.openxmlformats.org/officeDocument/2006/relationships/customXml" Target="../ink/ink401.xml"/><Relationship Id="rId10" Type="http://schemas.openxmlformats.org/officeDocument/2006/relationships/image" Target="../media/image402.png"/><Relationship Id="rId19" Type="http://schemas.openxmlformats.org/officeDocument/2006/relationships/customXml" Target="../ink/ink399.xml"/><Relationship Id="rId4" Type="http://schemas.openxmlformats.org/officeDocument/2006/relationships/image" Target="../media/image398.png"/><Relationship Id="rId9" Type="http://schemas.openxmlformats.org/officeDocument/2006/relationships/customXml" Target="../ink/ink394.xml"/><Relationship Id="rId14" Type="http://schemas.openxmlformats.org/officeDocument/2006/relationships/image" Target="../media/image403.png"/><Relationship Id="rId22" Type="http://schemas.openxmlformats.org/officeDocument/2006/relationships/image" Target="../media/image4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customXml" Target="../ink/ink407.xml"/><Relationship Id="rId18" Type="http://schemas.openxmlformats.org/officeDocument/2006/relationships/image" Target="../media/image421.png"/><Relationship Id="rId3" Type="http://schemas.openxmlformats.org/officeDocument/2006/relationships/image" Target="../media/image413.png"/><Relationship Id="rId7" Type="http://schemas.openxmlformats.org/officeDocument/2006/relationships/customXml" Target="../ink/ink404.xml"/><Relationship Id="rId12" Type="http://schemas.openxmlformats.org/officeDocument/2006/relationships/image" Target="../media/image418.png"/><Relationship Id="rId17" Type="http://schemas.openxmlformats.org/officeDocument/2006/relationships/customXml" Target="../ink/ink409.xml"/><Relationship Id="rId2" Type="http://schemas.openxmlformats.org/officeDocument/2006/relationships/image" Target="../media/image412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11" Type="http://schemas.openxmlformats.org/officeDocument/2006/relationships/customXml" Target="../ink/ink406.xml"/><Relationship Id="rId5" Type="http://schemas.openxmlformats.org/officeDocument/2006/relationships/customXml" Target="../ink/ink403.xml"/><Relationship Id="rId15" Type="http://schemas.openxmlformats.org/officeDocument/2006/relationships/customXml" Target="../ink/ink408.xml"/><Relationship Id="rId10" Type="http://schemas.openxmlformats.org/officeDocument/2006/relationships/image" Target="../media/image417.png"/><Relationship Id="rId4" Type="http://schemas.openxmlformats.org/officeDocument/2006/relationships/image" Target="../media/image414.png"/><Relationship Id="rId9" Type="http://schemas.openxmlformats.org/officeDocument/2006/relationships/customXml" Target="../ink/ink405.xml"/><Relationship Id="rId14" Type="http://schemas.openxmlformats.org/officeDocument/2006/relationships/image" Target="../media/image4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2.xml"/><Relationship Id="rId3" Type="http://schemas.openxmlformats.org/officeDocument/2006/relationships/customXml" Target="../ink/ink410.xml"/><Relationship Id="rId7" Type="http://schemas.openxmlformats.org/officeDocument/2006/relationships/image" Target="../media/image425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1.xml"/><Relationship Id="rId5" Type="http://schemas.openxmlformats.org/officeDocument/2006/relationships/image" Target="../media/image424.png"/><Relationship Id="rId4" Type="http://schemas.openxmlformats.org/officeDocument/2006/relationships/image" Target="../media/image423.png"/><Relationship Id="rId9" Type="http://schemas.openxmlformats.org/officeDocument/2006/relationships/image" Target="../media/image4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customXml" Target="../ink/ink417.xml"/><Relationship Id="rId18" Type="http://schemas.openxmlformats.org/officeDocument/2006/relationships/image" Target="../media/image436.png"/><Relationship Id="rId26" Type="http://schemas.openxmlformats.org/officeDocument/2006/relationships/image" Target="../media/image43.png"/><Relationship Id="rId3" Type="http://schemas.openxmlformats.org/officeDocument/2006/relationships/image" Target="../media/image427.png"/><Relationship Id="rId21" Type="http://schemas.openxmlformats.org/officeDocument/2006/relationships/customXml" Target="../ink/ink420.xml"/><Relationship Id="rId7" Type="http://schemas.openxmlformats.org/officeDocument/2006/relationships/customXml" Target="../ink/ink414.xml"/><Relationship Id="rId12" Type="http://schemas.openxmlformats.org/officeDocument/2006/relationships/image" Target="../media/image432.png"/><Relationship Id="rId17" Type="http://schemas.openxmlformats.org/officeDocument/2006/relationships/image" Target="../media/image435.png"/><Relationship Id="rId25" Type="http://schemas.openxmlformats.org/officeDocument/2006/relationships/customXml" Target="../ink/ink422.xml"/><Relationship Id="rId2" Type="http://schemas.openxmlformats.org/officeDocument/2006/relationships/image" Target="../media/image413.png"/><Relationship Id="rId16" Type="http://schemas.openxmlformats.org/officeDocument/2006/relationships/image" Target="../media/image434.png"/><Relationship Id="rId20" Type="http://schemas.openxmlformats.org/officeDocument/2006/relationships/image" Target="../media/image437.png"/><Relationship Id="rId29" Type="http://schemas.openxmlformats.org/officeDocument/2006/relationships/customXml" Target="../ink/ink4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11" Type="http://schemas.openxmlformats.org/officeDocument/2006/relationships/customXml" Target="../ink/ink416.xml"/><Relationship Id="rId24" Type="http://schemas.openxmlformats.org/officeDocument/2006/relationships/image" Target="../media/image439.png"/><Relationship Id="rId32" Type="http://schemas.openxmlformats.org/officeDocument/2006/relationships/image" Target="../media/image442.png"/><Relationship Id="rId5" Type="http://schemas.openxmlformats.org/officeDocument/2006/relationships/customXml" Target="../ink/ink413.xml"/><Relationship Id="rId15" Type="http://schemas.openxmlformats.org/officeDocument/2006/relationships/customXml" Target="../ink/ink418.xml"/><Relationship Id="rId23" Type="http://schemas.openxmlformats.org/officeDocument/2006/relationships/customXml" Target="../ink/ink421.xml"/><Relationship Id="rId28" Type="http://schemas.openxmlformats.org/officeDocument/2006/relationships/image" Target="../media/image440.png"/><Relationship Id="rId10" Type="http://schemas.openxmlformats.org/officeDocument/2006/relationships/image" Target="../media/image431.png"/><Relationship Id="rId19" Type="http://schemas.openxmlformats.org/officeDocument/2006/relationships/customXml" Target="../ink/ink419.xml"/><Relationship Id="rId31" Type="http://schemas.openxmlformats.org/officeDocument/2006/relationships/customXml" Target="../ink/ink425.xml"/><Relationship Id="rId4" Type="http://schemas.openxmlformats.org/officeDocument/2006/relationships/image" Target="../media/image428.png"/><Relationship Id="rId9" Type="http://schemas.openxmlformats.org/officeDocument/2006/relationships/customXml" Target="../ink/ink415.xml"/><Relationship Id="rId14" Type="http://schemas.openxmlformats.org/officeDocument/2006/relationships/image" Target="../media/image433.png"/><Relationship Id="rId22" Type="http://schemas.openxmlformats.org/officeDocument/2006/relationships/image" Target="../media/image438.png"/><Relationship Id="rId27" Type="http://schemas.openxmlformats.org/officeDocument/2006/relationships/customXml" Target="../ink/ink423.xml"/><Relationship Id="rId30" Type="http://schemas.openxmlformats.org/officeDocument/2006/relationships/image" Target="../media/image4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customXml" Target="../ink/ink430.xml"/><Relationship Id="rId18" Type="http://schemas.openxmlformats.org/officeDocument/2006/relationships/image" Target="../media/image453.png"/><Relationship Id="rId3" Type="http://schemas.openxmlformats.org/officeDocument/2006/relationships/image" Target="../media/image446.png"/><Relationship Id="rId7" Type="http://schemas.openxmlformats.org/officeDocument/2006/relationships/customXml" Target="../ink/ink427.xml"/><Relationship Id="rId12" Type="http://schemas.openxmlformats.org/officeDocument/2006/relationships/image" Target="../media/image451.png"/><Relationship Id="rId17" Type="http://schemas.openxmlformats.org/officeDocument/2006/relationships/customXml" Target="../ink/ink432.xml"/><Relationship Id="rId2" Type="http://schemas.openxmlformats.org/officeDocument/2006/relationships/image" Target="../media/image44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11" Type="http://schemas.openxmlformats.org/officeDocument/2006/relationships/customXml" Target="../ink/ink429.xml"/><Relationship Id="rId5" Type="http://schemas.openxmlformats.org/officeDocument/2006/relationships/customXml" Target="../ink/ink426.xml"/><Relationship Id="rId15" Type="http://schemas.openxmlformats.org/officeDocument/2006/relationships/customXml" Target="../ink/ink431.xml"/><Relationship Id="rId10" Type="http://schemas.openxmlformats.org/officeDocument/2006/relationships/image" Target="../media/image450.png"/><Relationship Id="rId4" Type="http://schemas.openxmlformats.org/officeDocument/2006/relationships/image" Target="../media/image447.png"/><Relationship Id="rId9" Type="http://schemas.openxmlformats.org/officeDocument/2006/relationships/customXml" Target="../ink/ink428.xml"/><Relationship Id="rId14" Type="http://schemas.openxmlformats.org/officeDocument/2006/relationships/image" Target="../media/image4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customXml" Target="../ink/ink437.xml"/><Relationship Id="rId18" Type="http://schemas.openxmlformats.org/officeDocument/2006/relationships/image" Target="../media/image464.png"/><Relationship Id="rId3" Type="http://schemas.openxmlformats.org/officeDocument/2006/relationships/image" Target="../media/image456.png"/><Relationship Id="rId7" Type="http://schemas.openxmlformats.org/officeDocument/2006/relationships/customXml" Target="../ink/ink434.xml"/><Relationship Id="rId12" Type="http://schemas.openxmlformats.org/officeDocument/2006/relationships/image" Target="../media/image461.png"/><Relationship Id="rId17" Type="http://schemas.openxmlformats.org/officeDocument/2006/relationships/customXml" Target="../ink/ink439.xml"/><Relationship Id="rId2" Type="http://schemas.openxmlformats.org/officeDocument/2006/relationships/image" Target="../media/image455.png"/><Relationship Id="rId16" Type="http://schemas.openxmlformats.org/officeDocument/2006/relationships/image" Target="../media/image463.png"/><Relationship Id="rId20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11" Type="http://schemas.openxmlformats.org/officeDocument/2006/relationships/customXml" Target="../ink/ink436.xml"/><Relationship Id="rId5" Type="http://schemas.openxmlformats.org/officeDocument/2006/relationships/customXml" Target="../ink/ink433.xml"/><Relationship Id="rId15" Type="http://schemas.openxmlformats.org/officeDocument/2006/relationships/customXml" Target="../ink/ink438.xml"/><Relationship Id="rId10" Type="http://schemas.openxmlformats.org/officeDocument/2006/relationships/image" Target="../media/image460.png"/><Relationship Id="rId19" Type="http://schemas.openxmlformats.org/officeDocument/2006/relationships/customXml" Target="../ink/ink440.xml"/><Relationship Id="rId4" Type="http://schemas.openxmlformats.org/officeDocument/2006/relationships/image" Target="../media/image457.png"/><Relationship Id="rId9" Type="http://schemas.openxmlformats.org/officeDocument/2006/relationships/customXml" Target="../ink/ink435.xml"/><Relationship Id="rId14" Type="http://schemas.openxmlformats.org/officeDocument/2006/relationships/image" Target="../media/image4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22.xml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0.xml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28.xml"/><Relationship Id="rId18" Type="http://schemas.openxmlformats.org/officeDocument/2006/relationships/image" Target="../media/image39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6.png"/><Relationship Id="rId17" Type="http://schemas.openxmlformats.org/officeDocument/2006/relationships/customXml" Target="../ink/ink30.xml"/><Relationship Id="rId2" Type="http://schemas.openxmlformats.org/officeDocument/2006/relationships/image" Target="../media/image3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26.xml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9" Type="http://schemas.openxmlformats.org/officeDocument/2006/relationships/customXml" Target="../ink/ink49.xml"/><Relationship Id="rId21" Type="http://schemas.openxmlformats.org/officeDocument/2006/relationships/customXml" Target="../ink/ink40.xml"/><Relationship Id="rId34" Type="http://schemas.openxmlformats.org/officeDocument/2006/relationships/image" Target="../media/image57.png"/><Relationship Id="rId42" Type="http://schemas.openxmlformats.org/officeDocument/2006/relationships/image" Target="../media/image61.png"/><Relationship Id="rId47" Type="http://schemas.openxmlformats.org/officeDocument/2006/relationships/customXml" Target="../ink/ink53.xml"/><Relationship Id="rId50" Type="http://schemas.openxmlformats.org/officeDocument/2006/relationships/image" Target="../media/image65.png"/><Relationship Id="rId7" Type="http://schemas.openxmlformats.org/officeDocument/2006/relationships/customXml" Target="../ink/ink33.xml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29" Type="http://schemas.openxmlformats.org/officeDocument/2006/relationships/customXml" Target="../ink/ink44.xml"/><Relationship Id="rId11" Type="http://schemas.openxmlformats.org/officeDocument/2006/relationships/customXml" Target="../ink/ink35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customXml" Target="../ink/ink48.xml"/><Relationship Id="rId40" Type="http://schemas.openxmlformats.org/officeDocument/2006/relationships/image" Target="../media/image60.png"/><Relationship Id="rId45" Type="http://schemas.openxmlformats.org/officeDocument/2006/relationships/customXml" Target="../ink/ink52.xml"/><Relationship Id="rId53" Type="http://schemas.openxmlformats.org/officeDocument/2006/relationships/customXml" Target="../ink/ink56.xml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19" Type="http://schemas.openxmlformats.org/officeDocument/2006/relationships/customXml" Target="../ink/ink39.xml"/><Relationship Id="rId31" Type="http://schemas.openxmlformats.org/officeDocument/2006/relationships/customXml" Target="../ink/ink45.xml"/><Relationship Id="rId44" Type="http://schemas.openxmlformats.org/officeDocument/2006/relationships/image" Target="../media/image62.png"/><Relationship Id="rId52" Type="http://schemas.openxmlformats.org/officeDocument/2006/relationships/image" Target="../media/image66.png"/><Relationship Id="rId4" Type="http://schemas.openxmlformats.org/officeDocument/2006/relationships/customXml" Target="../ink/ink31.xml"/><Relationship Id="rId9" Type="http://schemas.openxmlformats.org/officeDocument/2006/relationships/customXml" Target="../ink/ink34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43.xml"/><Relationship Id="rId30" Type="http://schemas.openxmlformats.org/officeDocument/2006/relationships/image" Target="../media/image55.png"/><Relationship Id="rId35" Type="http://schemas.openxmlformats.org/officeDocument/2006/relationships/customXml" Target="../ink/ink47.xml"/><Relationship Id="rId43" Type="http://schemas.openxmlformats.org/officeDocument/2006/relationships/customXml" Target="../ink/ink51.xml"/><Relationship Id="rId48" Type="http://schemas.openxmlformats.org/officeDocument/2006/relationships/image" Target="../media/image64.png"/><Relationship Id="rId8" Type="http://schemas.openxmlformats.org/officeDocument/2006/relationships/image" Target="../media/image44.png"/><Relationship Id="rId51" Type="http://schemas.openxmlformats.org/officeDocument/2006/relationships/customXml" Target="../ink/ink55.xml"/><Relationship Id="rId3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customXml" Target="../ink/ink38.xml"/><Relationship Id="rId25" Type="http://schemas.openxmlformats.org/officeDocument/2006/relationships/customXml" Target="../ink/ink42.xml"/><Relationship Id="rId33" Type="http://schemas.openxmlformats.org/officeDocument/2006/relationships/customXml" Target="../ink/ink46.xml"/><Relationship Id="rId38" Type="http://schemas.openxmlformats.org/officeDocument/2006/relationships/image" Target="../media/image59.png"/><Relationship Id="rId46" Type="http://schemas.openxmlformats.org/officeDocument/2006/relationships/image" Target="../media/image63.png"/><Relationship Id="rId20" Type="http://schemas.openxmlformats.org/officeDocument/2006/relationships/image" Target="../media/image50.png"/><Relationship Id="rId41" Type="http://schemas.openxmlformats.org/officeDocument/2006/relationships/customXml" Target="../ink/ink50.xml"/><Relationship Id="rId5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5" Type="http://schemas.openxmlformats.org/officeDocument/2006/relationships/customXml" Target="../ink/ink37.xml"/><Relationship Id="rId23" Type="http://schemas.openxmlformats.org/officeDocument/2006/relationships/customXml" Target="../ink/ink41.xml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49" Type="http://schemas.openxmlformats.org/officeDocument/2006/relationships/customXml" Target="../ink/ink54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8.xml"/><Relationship Id="rId21" Type="http://schemas.openxmlformats.org/officeDocument/2006/relationships/image" Target="../media/image78.png"/><Relationship Id="rId42" Type="http://schemas.openxmlformats.org/officeDocument/2006/relationships/customXml" Target="../ink/ink76.xml"/><Relationship Id="rId47" Type="http://schemas.openxmlformats.org/officeDocument/2006/relationships/image" Target="../media/image91.png"/><Relationship Id="rId63" Type="http://schemas.openxmlformats.org/officeDocument/2006/relationships/customXml" Target="../ink/ink86.xml"/><Relationship Id="rId68" Type="http://schemas.openxmlformats.org/officeDocument/2006/relationships/customXml" Target="../ink/ink89.xml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6" Type="http://schemas.openxmlformats.org/officeDocument/2006/relationships/customXml" Target="../ink/ink63.xml"/><Relationship Id="rId29" Type="http://schemas.openxmlformats.org/officeDocument/2006/relationships/image" Target="../media/image82.png"/><Relationship Id="rId11" Type="http://schemas.openxmlformats.org/officeDocument/2006/relationships/image" Target="../media/image73.png"/><Relationship Id="rId24" Type="http://schemas.openxmlformats.org/officeDocument/2006/relationships/customXml" Target="../ink/ink67.xml"/><Relationship Id="rId32" Type="http://schemas.openxmlformats.org/officeDocument/2006/relationships/customXml" Target="../ink/ink71.xml"/><Relationship Id="rId37" Type="http://schemas.openxmlformats.org/officeDocument/2006/relationships/image" Target="../media/image86.png"/><Relationship Id="rId40" Type="http://schemas.openxmlformats.org/officeDocument/2006/relationships/customXml" Target="../ink/ink75.xml"/><Relationship Id="rId45" Type="http://schemas.openxmlformats.org/officeDocument/2006/relationships/image" Target="../media/image90.png"/><Relationship Id="rId53" Type="http://schemas.openxmlformats.org/officeDocument/2006/relationships/image" Target="../media/image94.png"/><Relationship Id="rId58" Type="http://schemas.openxmlformats.org/officeDocument/2006/relationships/image" Target="../media/image97.png"/><Relationship Id="rId66" Type="http://schemas.openxmlformats.org/officeDocument/2006/relationships/image" Target="../media/image43.png"/><Relationship Id="rId5" Type="http://schemas.openxmlformats.org/officeDocument/2006/relationships/image" Target="../media/image70.png"/><Relationship Id="rId61" Type="http://schemas.openxmlformats.org/officeDocument/2006/relationships/customXml" Target="../ink/ink85.xml"/><Relationship Id="rId19" Type="http://schemas.openxmlformats.org/officeDocument/2006/relationships/image" Target="../media/image77.png"/><Relationship Id="rId14" Type="http://schemas.openxmlformats.org/officeDocument/2006/relationships/customXml" Target="../ink/ink62.xml"/><Relationship Id="rId22" Type="http://schemas.openxmlformats.org/officeDocument/2006/relationships/customXml" Target="../ink/ink66.xml"/><Relationship Id="rId27" Type="http://schemas.openxmlformats.org/officeDocument/2006/relationships/image" Target="../media/image81.png"/><Relationship Id="rId30" Type="http://schemas.openxmlformats.org/officeDocument/2006/relationships/customXml" Target="../ink/ink70.xml"/><Relationship Id="rId35" Type="http://schemas.openxmlformats.org/officeDocument/2006/relationships/image" Target="../media/image85.png"/><Relationship Id="rId43" Type="http://schemas.openxmlformats.org/officeDocument/2006/relationships/image" Target="../media/image89.png"/><Relationship Id="rId48" Type="http://schemas.openxmlformats.org/officeDocument/2006/relationships/customXml" Target="../ink/ink79.xml"/><Relationship Id="rId56" Type="http://schemas.openxmlformats.org/officeDocument/2006/relationships/image" Target="../media/image96.png"/><Relationship Id="rId64" Type="http://schemas.openxmlformats.org/officeDocument/2006/relationships/image" Target="../media/image100.png"/><Relationship Id="rId69" Type="http://schemas.openxmlformats.org/officeDocument/2006/relationships/customXml" Target="../ink/ink90.xml"/><Relationship Id="rId8" Type="http://schemas.openxmlformats.org/officeDocument/2006/relationships/customXml" Target="../ink/ink59.xml"/><Relationship Id="rId51" Type="http://schemas.openxmlformats.org/officeDocument/2006/relationships/image" Target="../media/image93.png"/><Relationship Id="rId3" Type="http://schemas.openxmlformats.org/officeDocument/2006/relationships/image" Target="../media/image69.png"/><Relationship Id="rId12" Type="http://schemas.openxmlformats.org/officeDocument/2006/relationships/customXml" Target="../ink/ink61.xml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33" Type="http://schemas.openxmlformats.org/officeDocument/2006/relationships/image" Target="../media/image84.png"/><Relationship Id="rId38" Type="http://schemas.openxmlformats.org/officeDocument/2006/relationships/customXml" Target="../ink/ink74.xml"/><Relationship Id="rId46" Type="http://schemas.openxmlformats.org/officeDocument/2006/relationships/customXml" Target="../ink/ink78.xml"/><Relationship Id="rId59" Type="http://schemas.openxmlformats.org/officeDocument/2006/relationships/customXml" Target="../ink/ink84.xml"/><Relationship Id="rId67" Type="http://schemas.openxmlformats.org/officeDocument/2006/relationships/customXml" Target="../ink/ink88.xml"/><Relationship Id="rId20" Type="http://schemas.openxmlformats.org/officeDocument/2006/relationships/customXml" Target="../ink/ink65.xml"/><Relationship Id="rId41" Type="http://schemas.openxmlformats.org/officeDocument/2006/relationships/image" Target="../media/image88.png"/><Relationship Id="rId54" Type="http://schemas.openxmlformats.org/officeDocument/2006/relationships/image" Target="../media/image95.png"/><Relationship Id="rId62" Type="http://schemas.openxmlformats.org/officeDocument/2006/relationships/image" Target="../media/image99.png"/><Relationship Id="rId70" Type="http://schemas.openxmlformats.org/officeDocument/2006/relationships/customXml" Target="../ink/ink9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5" Type="http://schemas.openxmlformats.org/officeDocument/2006/relationships/image" Target="../media/image75.png"/><Relationship Id="rId23" Type="http://schemas.openxmlformats.org/officeDocument/2006/relationships/image" Target="../media/image79.png"/><Relationship Id="rId28" Type="http://schemas.openxmlformats.org/officeDocument/2006/relationships/customXml" Target="../ink/ink69.xml"/><Relationship Id="rId36" Type="http://schemas.openxmlformats.org/officeDocument/2006/relationships/customXml" Target="../ink/ink73.xml"/><Relationship Id="rId49" Type="http://schemas.openxmlformats.org/officeDocument/2006/relationships/image" Target="../media/image92.png"/><Relationship Id="rId57" Type="http://schemas.openxmlformats.org/officeDocument/2006/relationships/customXml" Target="../ink/ink83.xml"/><Relationship Id="rId10" Type="http://schemas.openxmlformats.org/officeDocument/2006/relationships/customXml" Target="../ink/ink60.xml"/><Relationship Id="rId31" Type="http://schemas.openxmlformats.org/officeDocument/2006/relationships/image" Target="../media/image83.png"/><Relationship Id="rId44" Type="http://schemas.openxmlformats.org/officeDocument/2006/relationships/customXml" Target="../ink/ink77.xml"/><Relationship Id="rId52" Type="http://schemas.openxmlformats.org/officeDocument/2006/relationships/customXml" Target="../ink/ink81.xml"/><Relationship Id="rId60" Type="http://schemas.openxmlformats.org/officeDocument/2006/relationships/image" Target="../media/image98.png"/><Relationship Id="rId65" Type="http://schemas.openxmlformats.org/officeDocument/2006/relationships/customXml" Target="../ink/ink87.xml"/><Relationship Id="rId4" Type="http://schemas.openxmlformats.org/officeDocument/2006/relationships/customXml" Target="../ink/ink57.xml"/><Relationship Id="rId9" Type="http://schemas.openxmlformats.org/officeDocument/2006/relationships/image" Target="../media/image72.png"/><Relationship Id="rId13" Type="http://schemas.openxmlformats.org/officeDocument/2006/relationships/image" Target="../media/image74.png"/><Relationship Id="rId18" Type="http://schemas.openxmlformats.org/officeDocument/2006/relationships/customXml" Target="../ink/ink64.xml"/><Relationship Id="rId39" Type="http://schemas.openxmlformats.org/officeDocument/2006/relationships/image" Target="../media/image87.png"/><Relationship Id="rId34" Type="http://schemas.openxmlformats.org/officeDocument/2006/relationships/customXml" Target="../ink/ink72.xml"/><Relationship Id="rId50" Type="http://schemas.openxmlformats.org/officeDocument/2006/relationships/customXml" Target="../ink/ink80.xml"/><Relationship Id="rId55" Type="http://schemas.openxmlformats.org/officeDocument/2006/relationships/customXml" Target="../ink/ink8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13" Type="http://schemas.openxmlformats.org/officeDocument/2006/relationships/image" Target="../media/image107.png"/><Relationship Id="rId18" Type="http://schemas.openxmlformats.org/officeDocument/2006/relationships/customXml" Target="../ink/ink99.xml"/><Relationship Id="rId3" Type="http://schemas.openxmlformats.org/officeDocument/2006/relationships/image" Target="../media/image102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customXml" Target="../ink/ink96.xml"/><Relationship Id="rId17" Type="http://schemas.openxmlformats.org/officeDocument/2006/relationships/image" Target="../media/image109.png"/><Relationship Id="rId2" Type="http://schemas.openxmlformats.org/officeDocument/2006/relationships/image" Target="../media/image101.png"/><Relationship Id="rId16" Type="http://schemas.openxmlformats.org/officeDocument/2006/relationships/customXml" Target="../ink/ink98.xml"/><Relationship Id="rId20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10" Type="http://schemas.openxmlformats.org/officeDocument/2006/relationships/customXml" Target="../ink/ink95.xml"/><Relationship Id="rId19" Type="http://schemas.openxmlformats.org/officeDocument/2006/relationships/image" Target="../media/image110.png"/><Relationship Id="rId4" Type="http://schemas.openxmlformats.org/officeDocument/2006/relationships/customXml" Target="../ink/ink92.xml"/><Relationship Id="rId9" Type="http://schemas.openxmlformats.org/officeDocument/2006/relationships/image" Target="../media/image105.png"/><Relationship Id="rId14" Type="http://schemas.openxmlformats.org/officeDocument/2006/relationships/customXml" Target="../ink/ink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AE090-98E9-527D-2736-CB2AE64EE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246" y="-60253"/>
            <a:ext cx="8645631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Перенос произвольного стиля </a:t>
            </a:r>
            <a:b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 помощью 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«‎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чутких к стилю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»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 </a:t>
            </a:r>
            <a:b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нейронных сетей </a:t>
            </a:r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sanet</a:t>
            </a:r>
            <a:endParaRPr lang="ru-RU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2346C9-0B4D-86A5-D901-C76E538DD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749" y="4099192"/>
            <a:ext cx="4737252" cy="2830418"/>
          </a:xfrm>
        </p:spPr>
        <p:txBody>
          <a:bodyPr/>
          <a:lstStyle/>
          <a:p>
            <a:r>
              <a:rPr lang="ru-RU" u="sng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  <a:t>Park, Dae Young, and Kwang Hee Lee. “Arbitrary style transfer with style-attentional networks.” </a:t>
            </a:r>
            <a:r>
              <a:rPr lang="ru-RU" i="1" u="sng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  <a:t>Proceedings of the IEEE Conference on Computer Vision and Pattern Recognition</a:t>
            </a:r>
            <a:r>
              <a:rPr lang="ru-RU" u="sng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  <a:t>. 2019.</a:t>
            </a:r>
            <a:endParaRPr lang="ru-RU"/>
          </a:p>
        </p:txBody>
      </p:sp>
      <p:pic>
        <p:nvPicPr>
          <p:cNvPr id="4" name="Рисунок 4" descr="Изображение выглядит как текст, занавеска&#10;&#10;Автоматически созданное описание">
            <a:extLst>
              <a:ext uri="{FF2B5EF4-FFF2-40B4-BE49-F238E27FC236}">
                <a16:creationId xmlns:a16="http://schemas.microsoft.com/office/drawing/2014/main" id="{EBE33BF0-8CA1-97E9-0D8B-32B051BC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79" y="1945275"/>
            <a:ext cx="6094163" cy="491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5B78F-BD0C-4B60-A9A0-F208D6AF27E5}"/>
              </a:ext>
            </a:extLst>
          </p:cNvPr>
          <p:cNvSpPr txBox="1"/>
          <p:nvPr/>
        </p:nvSpPr>
        <p:spPr>
          <a:xfrm>
            <a:off x="7460256" y="3283025"/>
            <a:ext cx="40927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000" err="1"/>
              <a:t>SANet</a:t>
            </a:r>
            <a:r>
              <a:rPr lang="ru-RU" sz="2000"/>
              <a:t> – Style-</a:t>
            </a:r>
            <a:r>
              <a:rPr lang="ru-RU" sz="2000" err="1"/>
              <a:t>Attentional</a:t>
            </a:r>
            <a:r>
              <a:rPr lang="ru-RU" sz="200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55851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B1D9E-F133-87C9-4B6F-80DBE047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302" y="280341"/>
            <a:ext cx="5174072" cy="1547519"/>
          </a:xfrm>
        </p:spPr>
        <p:txBody>
          <a:bodyPr/>
          <a:lstStyle/>
          <a:p>
            <a:r>
              <a:rPr lang="ru-RU" sz="40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Архитектура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ru-RU" sz="40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сети</a:t>
            </a:r>
            <a:endParaRPr lang="ru-RU" sz="400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6E3750E8-9F3F-65FC-314E-874DBE046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846" y="1942629"/>
            <a:ext cx="10367873" cy="462938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1513B31-ECAC-D59C-ECD3-8DAFDB94138F}"/>
                  </a:ext>
                </a:extLst>
              </p14:cNvPr>
              <p14:cNvContentPartPr/>
              <p14:nvPr/>
            </p14:nvContentPartPr>
            <p14:xfrm>
              <a:off x="7346098" y="3996794"/>
              <a:ext cx="533400" cy="83820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1513B31-ECAC-D59C-ECD3-8DAFDB9413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8259" y="3978838"/>
                <a:ext cx="568722" cy="873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C07E217A-3A9C-37C0-F2B6-4D0D8A4BD70E}"/>
                  </a:ext>
                </a:extLst>
              </p14:cNvPr>
              <p14:cNvContentPartPr/>
              <p14:nvPr/>
            </p14:nvContentPartPr>
            <p14:xfrm>
              <a:off x="5926185" y="4648868"/>
              <a:ext cx="457200" cy="828675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C07E217A-3A9C-37C0-F2B6-4D0D8A4BD7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8381" y="4630845"/>
                <a:ext cx="492451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CDADDD8-8112-81C3-7AB4-A4866A25A685}"/>
                  </a:ext>
                </a:extLst>
              </p14:cNvPr>
              <p14:cNvContentPartPr/>
              <p14:nvPr/>
            </p14:nvContentPartPr>
            <p14:xfrm>
              <a:off x="5925404" y="3301307"/>
              <a:ext cx="428625" cy="790575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CDADDD8-8112-81C3-7AB4-A4866A25A6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7288" y="3283339"/>
                <a:ext cx="464495" cy="826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92335C31-34B8-0AA6-532B-4D5E7FA960FE}"/>
                  </a:ext>
                </a:extLst>
              </p14:cNvPr>
              <p14:cNvContentPartPr/>
              <p14:nvPr/>
            </p14:nvContentPartPr>
            <p14:xfrm>
              <a:off x="10423417" y="6528740"/>
              <a:ext cx="104775" cy="142875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92335C31-34B8-0AA6-532B-4D5E7FA960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05035" y="6510700"/>
                <a:ext cx="141171" cy="178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A87815D0-ACAF-A580-6899-0A9F080A3310}"/>
                  </a:ext>
                </a:extLst>
              </p14:cNvPr>
              <p14:cNvContentPartPr/>
              <p14:nvPr/>
            </p14:nvContentPartPr>
            <p14:xfrm>
              <a:off x="4318000" y="5364777"/>
              <a:ext cx="857250" cy="17145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A87815D0-ACAF-A580-6899-0A9F080A33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00103" y="5346576"/>
                <a:ext cx="892685" cy="207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3D4EB6B1-C23C-9020-BD6E-20037FDFAB8E}"/>
                  </a:ext>
                </a:extLst>
              </p14:cNvPr>
              <p14:cNvContentPartPr/>
              <p14:nvPr/>
            </p14:nvContentPartPr>
            <p14:xfrm>
              <a:off x="4332658" y="3991026"/>
              <a:ext cx="857250" cy="20955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3D4EB6B1-C23C-9020-BD6E-20037FDFAB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14603" y="3973116"/>
                <a:ext cx="892999" cy="2450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8067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8C14E-2BD8-4C5F-237B-6BCF9908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80" y="73378"/>
            <a:ext cx="5992517" cy="1509889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Style-</a:t>
            </a:r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Attentional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Module</a:t>
            </a:r>
            <a:endParaRPr lang="ru-RU" err="1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9C1F358A-05E2-0745-B2D1-E0D4F7CE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5" y="1738319"/>
            <a:ext cx="5085643" cy="2929805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4D11C3BB-3518-11B0-C23C-2D47FF0E7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6245" y="1741605"/>
            <a:ext cx="6915150" cy="29241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6F643B40-EBCA-1767-A753-F1B6F2DF94EA}"/>
                  </a:ext>
                </a:extLst>
              </p14:cNvPr>
              <p14:cNvContentPartPr/>
              <p14:nvPr/>
            </p14:nvContentPartPr>
            <p14:xfrm>
              <a:off x="177673" y="2125718"/>
              <a:ext cx="409575" cy="466725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6F643B40-EBCA-1767-A753-F1B6F2DF94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518" y="2107904"/>
                <a:ext cx="445522" cy="50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3E848CE-F934-E2D1-98FC-473ED0D85B09}"/>
                  </a:ext>
                </a:extLst>
              </p14:cNvPr>
              <p14:cNvContentPartPr/>
              <p14:nvPr/>
            </p14:nvContentPartPr>
            <p14:xfrm>
              <a:off x="215444" y="3479926"/>
              <a:ext cx="323850" cy="5048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3E848CE-F934-E2D1-98FC-473ED0D85B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311" y="3461806"/>
                <a:ext cx="359753" cy="540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9F00305-A77E-5A3F-17B8-A0F7B1DF132E}"/>
                  </a:ext>
                </a:extLst>
              </p14:cNvPr>
              <p14:cNvContentPartPr/>
              <p14:nvPr/>
            </p14:nvContentPartPr>
            <p14:xfrm>
              <a:off x="6415851" y="2671703"/>
              <a:ext cx="9525" cy="9525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9F00305-A77E-5A3F-17B8-A0F7B1DF13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9601" y="219545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40F49774-CD6B-CC8C-B20E-E4756FE74CC8}"/>
                  </a:ext>
                </a:extLst>
              </p14:cNvPr>
              <p14:cNvContentPartPr/>
              <p14:nvPr/>
            </p14:nvContentPartPr>
            <p14:xfrm>
              <a:off x="6397036" y="2671703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40F49774-CD6B-CC8C-B20E-E4756FE74C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20786" y="219545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0243D41-E871-E46B-DE16-1DB5D36CFF46}"/>
                  </a:ext>
                </a:extLst>
              </p14:cNvPr>
              <p14:cNvContentPartPr/>
              <p14:nvPr/>
            </p14:nvContentPartPr>
            <p14:xfrm>
              <a:off x="6406443" y="1682658"/>
              <a:ext cx="295275" cy="3524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0243D41-E871-E46B-DE16-1DB5D36CFF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8283" y="1664566"/>
                <a:ext cx="331231" cy="388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8FEF0A8-9C42-36C2-3065-1FDEC56BB449}"/>
                  </a:ext>
                </a:extLst>
              </p14:cNvPr>
              <p14:cNvContentPartPr/>
              <p14:nvPr/>
            </p14:nvContentPartPr>
            <p14:xfrm>
              <a:off x="6695847" y="4335674"/>
              <a:ext cx="314325" cy="37147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8FEF0A8-9C42-36C2-3065-1FDEC56BB4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7844" y="4317553"/>
                <a:ext cx="349970" cy="40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2B8E300-A5B9-CBB4-F5E7-B2EEE8CD20D5}"/>
                  </a:ext>
                </a:extLst>
              </p14:cNvPr>
              <p14:cNvContentPartPr/>
              <p14:nvPr/>
            </p14:nvContentPartPr>
            <p14:xfrm>
              <a:off x="4553184" y="4290772"/>
              <a:ext cx="295275" cy="47625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2B8E300-A5B9-CBB4-F5E7-B2EEE8CD20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35353" y="4272313"/>
                <a:ext cx="330580" cy="84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670604EB-74FC-3E67-9C0A-65C61C2A8934}"/>
                  </a:ext>
                </a:extLst>
              </p14:cNvPr>
              <p14:cNvContentPartPr/>
              <p14:nvPr/>
            </p14:nvContentPartPr>
            <p14:xfrm>
              <a:off x="5343407" y="3950962"/>
              <a:ext cx="247650" cy="3810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670604EB-74FC-3E67-9C0A-65C61C2A893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25768" y="3932990"/>
                <a:ext cx="282575" cy="7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3758FA01-4B99-057D-D758-1FD598996F3D}"/>
                  </a:ext>
                </a:extLst>
              </p14:cNvPr>
              <p14:cNvContentPartPr/>
              <p14:nvPr/>
            </p14:nvContentPartPr>
            <p14:xfrm>
              <a:off x="2671703" y="5209576"/>
              <a:ext cx="9525" cy="9525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3758FA01-4B99-057D-D758-1FD598996F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58831" y="5193701"/>
                <a:ext cx="35011" cy="40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7CAA2093-423E-3286-A621-04B176897788}"/>
                  </a:ext>
                </a:extLst>
              </p14:cNvPr>
              <p14:cNvContentPartPr/>
              <p14:nvPr/>
            </p14:nvContentPartPr>
            <p14:xfrm>
              <a:off x="2775185" y="5381036"/>
              <a:ext cx="57150" cy="85725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7CAA2093-423E-3286-A621-04B17689778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58572" y="5363891"/>
                <a:ext cx="90044" cy="119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9527EEDC-1394-FA4D-63A5-D788AC2B1E90}"/>
                  </a:ext>
                </a:extLst>
              </p14:cNvPr>
              <p14:cNvContentPartPr/>
              <p14:nvPr/>
            </p14:nvContentPartPr>
            <p14:xfrm>
              <a:off x="3038592" y="5757332"/>
              <a:ext cx="219075" cy="180975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9527EEDC-1394-FA4D-63A5-D788AC2B1E9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20752" y="5739727"/>
                <a:ext cx="254398" cy="215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1A322ADC-24A6-C312-92CC-BF5045623298}"/>
                  </a:ext>
                </a:extLst>
              </p14:cNvPr>
              <p14:cNvContentPartPr/>
              <p14:nvPr/>
            </p14:nvContentPartPr>
            <p14:xfrm>
              <a:off x="3546592" y="6152444"/>
              <a:ext cx="161925" cy="11430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1A322ADC-24A6-C312-92CC-BF504562329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8759" y="6134185"/>
                <a:ext cx="197235" cy="150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FA78CBA2-46CB-F82F-7DDE-EECD82ACADA2}"/>
                  </a:ext>
                </a:extLst>
              </p14:cNvPr>
              <p14:cNvContentPartPr/>
              <p14:nvPr/>
            </p14:nvContentPartPr>
            <p14:xfrm>
              <a:off x="3885259" y="6397037"/>
              <a:ext cx="228600" cy="15240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FA78CBA2-46CB-F82F-7DDE-EECD82ACAD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67400" y="6378894"/>
                <a:ext cx="263962" cy="188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7BE82940-98EE-D9FF-81E6-8E0296A0A9A1}"/>
                  </a:ext>
                </a:extLst>
              </p14:cNvPr>
              <p14:cNvContentPartPr/>
              <p14:nvPr/>
            </p14:nvContentPartPr>
            <p14:xfrm>
              <a:off x="4054709" y="6472295"/>
              <a:ext cx="247650" cy="219075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7BE82940-98EE-D9FF-81E6-8E0296A0A9A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36892" y="6454190"/>
                <a:ext cx="282927" cy="25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563F38C6-19B4-8361-06B1-7F612F0515D9}"/>
                  </a:ext>
                </a:extLst>
              </p14:cNvPr>
              <p14:cNvContentPartPr/>
              <p14:nvPr/>
            </p14:nvContentPartPr>
            <p14:xfrm>
              <a:off x="4440295" y="6754518"/>
              <a:ext cx="9525" cy="9525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563F38C6-19B4-8361-06B1-7F612F0515D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22656" y="6278268"/>
                <a:ext cx="444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F3951660-69E7-6AC6-21B0-59AF8D5A5819}"/>
                  </a:ext>
                </a:extLst>
              </p14:cNvPr>
              <p14:cNvContentPartPr/>
              <p14:nvPr/>
            </p14:nvContentPartPr>
            <p14:xfrm>
              <a:off x="4619036" y="6810962"/>
              <a:ext cx="66675" cy="9525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F3951660-69E7-6AC6-21B0-59AF8D5A581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00307" y="6793953"/>
                <a:ext cx="103758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933175AE-E38C-1678-7070-34B160E78AF0}"/>
                  </a:ext>
                </a:extLst>
              </p14:cNvPr>
              <p14:cNvContentPartPr/>
              <p14:nvPr/>
            </p14:nvContentPartPr>
            <p14:xfrm>
              <a:off x="4760148" y="6801555"/>
              <a:ext cx="95250" cy="9525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933175AE-E38C-1678-7070-34B160E78AF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42509" y="6325305"/>
                <a:ext cx="130175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9AA5483E-43D0-EF6E-54BB-60BEF9D5F40C}"/>
                  </a:ext>
                </a:extLst>
              </p14:cNvPr>
              <p14:cNvContentPartPr/>
              <p14:nvPr/>
            </p14:nvContentPartPr>
            <p14:xfrm>
              <a:off x="4449703" y="6792147"/>
              <a:ext cx="9525" cy="9525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9AA5483E-43D0-EF6E-54BB-60BEF9D5F40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73453" y="631589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1B97F3ED-A596-CA56-7DC8-EF3FB97AB069}"/>
                  </a:ext>
                </a:extLst>
              </p14:cNvPr>
              <p14:cNvContentPartPr/>
              <p14:nvPr/>
            </p14:nvContentPartPr>
            <p14:xfrm>
              <a:off x="4449703" y="6719110"/>
              <a:ext cx="47625" cy="104775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1B97F3ED-A596-CA56-7DC8-EF3FB97AB06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32064" y="6701471"/>
                <a:ext cx="82550" cy="139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C0F6063A-18D7-DF0E-3F51-8131B4183BCE}"/>
                  </a:ext>
                </a:extLst>
              </p14:cNvPr>
              <p14:cNvContentPartPr/>
              <p14:nvPr/>
            </p14:nvContentPartPr>
            <p14:xfrm>
              <a:off x="4628443" y="6717264"/>
              <a:ext cx="66675" cy="123825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C0F6063A-18D7-DF0E-3F51-8131B4183BC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10710" y="6699922"/>
                <a:ext cx="101786" cy="158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D4CFF1F2-056B-F68B-640D-47AAC7264196}"/>
                  </a:ext>
                </a:extLst>
              </p14:cNvPr>
              <p14:cNvContentPartPr/>
              <p14:nvPr/>
            </p14:nvContentPartPr>
            <p14:xfrm>
              <a:off x="4770652" y="6678426"/>
              <a:ext cx="104775" cy="13335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D4CFF1F2-056B-F68B-640D-47AAC726419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52587" y="6660454"/>
                <a:ext cx="140543" cy="168934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Рисунок 34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4EF913C8-2D98-E170-5754-34971306213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802474" y="4921714"/>
            <a:ext cx="2743200" cy="683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45A48A70-669F-1F3F-4D82-81D66BC7A47A}"/>
                  </a:ext>
                </a:extLst>
              </p14:cNvPr>
              <p14:cNvContentPartPr/>
              <p14:nvPr/>
            </p14:nvContentPartPr>
            <p14:xfrm>
              <a:off x="2464740" y="4609629"/>
              <a:ext cx="9525" cy="9525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45A48A70-669F-1F3F-4D82-81D66BC7A47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88490" y="413337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7D37E051-EF44-4D67-FB99-C29E1C2858DC}"/>
                  </a:ext>
                </a:extLst>
              </p14:cNvPr>
              <p14:cNvContentPartPr/>
              <p14:nvPr/>
            </p14:nvContentPartPr>
            <p14:xfrm>
              <a:off x="2483555" y="4666073"/>
              <a:ext cx="38100" cy="104775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7D37E051-EF44-4D67-FB99-C29E1C2858D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66697" y="4647756"/>
                <a:ext cx="71480" cy="141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DF2C1F53-8422-F2CD-0160-BFE94939F154}"/>
                  </a:ext>
                </a:extLst>
              </p14:cNvPr>
              <p14:cNvContentPartPr/>
              <p14:nvPr/>
            </p14:nvContentPartPr>
            <p14:xfrm>
              <a:off x="2549406" y="4844814"/>
              <a:ext cx="9525" cy="28575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DF2C1F53-8422-F2CD-0160-BFE94939F15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529562" y="4824970"/>
                <a:ext cx="48816" cy="67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2B6694F6-2ED1-20C4-F34E-F680FCFF1798}"/>
                  </a:ext>
                </a:extLst>
              </p14:cNvPr>
              <p14:cNvContentPartPr/>
              <p14:nvPr/>
            </p14:nvContentPartPr>
            <p14:xfrm>
              <a:off x="2577629" y="4967110"/>
              <a:ext cx="38100" cy="104775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2B6694F6-2ED1-20C4-F34E-F680FCFF179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59486" y="4948920"/>
                <a:ext cx="74023" cy="140791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Рисунок 40">
            <a:extLst>
              <a:ext uri="{FF2B5EF4-FFF2-40B4-BE49-F238E27FC236}">
                <a16:creationId xmlns:a16="http://schemas.microsoft.com/office/drawing/2014/main" id="{5A6C56DD-A39B-D319-8A12-C96A03839CD1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794030" y="4909632"/>
            <a:ext cx="5339642" cy="622956"/>
          </a:xfrm>
          <a:prstGeom prst="rect">
            <a:avLst/>
          </a:prstGeom>
        </p:spPr>
      </p:pic>
      <p:pic>
        <p:nvPicPr>
          <p:cNvPr id="41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F7EA64-C14A-023F-00FC-5080D5629291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427141" y="5853348"/>
            <a:ext cx="2743200" cy="8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D29AA78-6C1D-B5D4-B28E-C7FBE40E8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626" y="1359370"/>
            <a:ext cx="10192458" cy="5494867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F2C3F68-49EA-0D0C-4F30-3F3C7A3C27AC}"/>
              </a:ext>
            </a:extLst>
          </p:cNvPr>
          <p:cNvSpPr txBox="1">
            <a:spLocks/>
          </p:cNvSpPr>
          <p:nvPr/>
        </p:nvSpPr>
        <p:spPr>
          <a:xfrm>
            <a:off x="3098154" y="-1882"/>
            <a:ext cx="5992517" cy="150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Style-</a:t>
            </a:r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Attentional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Module</a:t>
            </a:r>
            <a:endParaRPr lang="ru-RU" err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E21FA111-5439-BB43-5FC2-44BC0DE16BD1}"/>
                  </a:ext>
                </a:extLst>
              </p14:cNvPr>
              <p14:cNvContentPartPr/>
              <p14:nvPr/>
            </p14:nvContentPartPr>
            <p14:xfrm>
              <a:off x="3668888" y="2764388"/>
              <a:ext cx="323850" cy="790575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E21FA111-5439-BB43-5FC2-44BC0DE16B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0735" y="2746429"/>
                <a:ext cx="359793" cy="826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43C26767-CCBE-86E2-CDEA-A8F2E13C5017}"/>
                  </a:ext>
                </a:extLst>
              </p14:cNvPr>
              <p14:cNvContentPartPr/>
              <p14:nvPr/>
            </p14:nvContentPartPr>
            <p14:xfrm>
              <a:off x="3695955" y="3564302"/>
              <a:ext cx="228600" cy="676275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43C26767-CCBE-86E2-CDEA-A8F2E13C50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7898" y="3546383"/>
                <a:ext cx="264353" cy="711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6B93C767-D40B-CEC9-D373-730F815AF8B4}"/>
                  </a:ext>
                </a:extLst>
              </p14:cNvPr>
              <p14:cNvContentPartPr/>
              <p14:nvPr/>
            </p14:nvContentPartPr>
            <p14:xfrm>
              <a:off x="3705999" y="4334920"/>
              <a:ext cx="266700" cy="714375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6B93C767-D40B-CEC9-D373-730F815AF8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881" y="4316908"/>
                <a:ext cx="302574" cy="7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41C144A8-C66A-68AC-9091-558621CF9CAC}"/>
                  </a:ext>
                </a:extLst>
              </p14:cNvPr>
              <p14:cNvContentPartPr/>
              <p14:nvPr/>
            </p14:nvContentPartPr>
            <p14:xfrm>
              <a:off x="2953713" y="1447994"/>
              <a:ext cx="990600" cy="40005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41C144A8-C66A-68AC-9091-558621CF9C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5696" y="1429843"/>
                <a:ext cx="1026275" cy="435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A700B45-2DED-00A2-CEBE-7F02E8FC328A}"/>
                  </a:ext>
                </a:extLst>
              </p14:cNvPr>
              <p14:cNvContentPartPr/>
              <p14:nvPr/>
            </p14:nvContentPartPr>
            <p14:xfrm>
              <a:off x="6161851" y="1974781"/>
              <a:ext cx="981075" cy="1905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A700B45-2DED-00A2-CEBE-7F02E8FC32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43902" y="1957772"/>
                <a:ext cx="1016613" cy="52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DC77D033-A457-991C-824A-43B6B01AF3A0}"/>
                  </a:ext>
                </a:extLst>
              </p14:cNvPr>
              <p14:cNvContentPartPr/>
              <p14:nvPr/>
            </p14:nvContentPartPr>
            <p14:xfrm>
              <a:off x="4092222" y="4571999"/>
              <a:ext cx="381000" cy="85725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DC77D033-A457-991C-824A-43B6B01AF3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38861" y="4463942"/>
                <a:ext cx="487367" cy="301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66B92FDA-4852-4BBA-6034-AD834696DF14}"/>
                  </a:ext>
                </a:extLst>
              </p14:cNvPr>
              <p14:cNvContentPartPr/>
              <p14:nvPr/>
            </p14:nvContentPartPr>
            <p14:xfrm>
              <a:off x="10112962" y="4016962"/>
              <a:ext cx="419100" cy="66675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66B92FDA-4852-4BBA-6034-AD834696D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59414" y="3908840"/>
                <a:ext cx="525838" cy="282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50976782-60EC-FD60-DBFF-103057A3C727}"/>
                  </a:ext>
                </a:extLst>
              </p14:cNvPr>
              <p14:cNvContentPartPr/>
              <p14:nvPr/>
            </p14:nvContentPartPr>
            <p14:xfrm>
              <a:off x="5004740" y="2839370"/>
              <a:ext cx="3495675" cy="83820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50976782-60EC-FD60-DBFF-103057A3C7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86719" y="2821460"/>
                <a:ext cx="3531356" cy="873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C7AC927D-45D2-C2D6-2961-8D7FE688CFB8}"/>
                  </a:ext>
                </a:extLst>
              </p14:cNvPr>
              <p14:cNvContentPartPr/>
              <p14:nvPr/>
            </p14:nvContentPartPr>
            <p14:xfrm>
              <a:off x="8290193" y="3443111"/>
              <a:ext cx="285750" cy="28575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C7AC927D-45D2-C2D6-2961-8D7FE688CF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72334" y="3425428"/>
                <a:ext cx="321112" cy="320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2EE85A39-81BF-8E4B-4583-6357D4F87ED1}"/>
                  </a:ext>
                </a:extLst>
              </p14:cNvPr>
              <p14:cNvContentPartPr/>
              <p14:nvPr/>
            </p14:nvContentPartPr>
            <p14:xfrm>
              <a:off x="4930983" y="3029185"/>
              <a:ext cx="285750" cy="20955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2EE85A39-81BF-8E4B-4583-6357D4F87ED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12875" y="3011120"/>
                <a:ext cx="321605" cy="245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ABB9E24C-EDC2-C071-9D6F-3A795574F152}"/>
                  </a:ext>
                </a:extLst>
              </p14:cNvPr>
              <p14:cNvContentPartPr/>
              <p14:nvPr/>
            </p14:nvContentPartPr>
            <p14:xfrm>
              <a:off x="4619036" y="4609629"/>
              <a:ext cx="9525" cy="9525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ABB9E24C-EDC2-C071-9D6F-3A795574F1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42786" y="413337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6263C820-B36D-7D3C-EA54-735163149520}"/>
                  </a:ext>
                </a:extLst>
              </p14:cNvPr>
              <p14:cNvContentPartPr/>
              <p14:nvPr/>
            </p14:nvContentPartPr>
            <p14:xfrm>
              <a:off x="4797777" y="4647258"/>
              <a:ext cx="66675" cy="9525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6263C820-B36D-7D3C-EA54-7351631495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80138" y="4171008"/>
                <a:ext cx="1016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D173B3D8-F984-4580-57C1-A5E6B4FBD7B9}"/>
                  </a:ext>
                </a:extLst>
              </p14:cNvPr>
              <p14:cNvContentPartPr/>
              <p14:nvPr/>
            </p14:nvContentPartPr>
            <p14:xfrm>
              <a:off x="5108221" y="4603256"/>
              <a:ext cx="104775" cy="3810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D173B3D8-F984-4580-57C1-A5E6B4FBD7B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90758" y="4583617"/>
                <a:ext cx="139351" cy="76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1A4B3401-6C0A-48A1-5BE5-65C627EC3857}"/>
                  </a:ext>
                </a:extLst>
              </p14:cNvPr>
              <p14:cNvContentPartPr/>
              <p14:nvPr/>
            </p14:nvContentPartPr>
            <p14:xfrm>
              <a:off x="5522147" y="4581406"/>
              <a:ext cx="66675" cy="9525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1A4B3401-6C0A-48A1-5BE5-65C627EC385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03830" y="4105156"/>
                <a:ext cx="102943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1C8E4BBD-E44E-C148-C48A-CCCFBE645912}"/>
                  </a:ext>
                </a:extLst>
              </p14:cNvPr>
              <p14:cNvContentPartPr/>
              <p14:nvPr/>
            </p14:nvContentPartPr>
            <p14:xfrm>
              <a:off x="5729110" y="4548923"/>
              <a:ext cx="66675" cy="28575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1C8E4BBD-E44E-C148-C48A-CCCFBE64591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12357" y="4533222"/>
                <a:ext cx="99845" cy="59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46C985CE-5E5D-B679-CF38-288412FEAA34}"/>
                  </a:ext>
                </a:extLst>
              </p14:cNvPr>
              <p14:cNvContentPartPr/>
              <p14:nvPr/>
            </p14:nvContentPartPr>
            <p14:xfrm>
              <a:off x="6020740" y="4486928"/>
              <a:ext cx="161925" cy="9525"/>
            </p14:xfrm>
          </p:contentPart>
        </mc:Choice>
        <mc:Fallback xmlns=""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46C985CE-5E5D-B679-CF38-288412FEAA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03024" y="4469919"/>
                <a:ext cx="197003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BB5A1597-578B-3AC3-050E-17353ADECFF2}"/>
                  </a:ext>
                </a:extLst>
              </p14:cNvPr>
              <p14:cNvContentPartPr/>
              <p14:nvPr/>
            </p14:nvContentPartPr>
            <p14:xfrm>
              <a:off x="6415851" y="4459557"/>
              <a:ext cx="57150" cy="19050"/>
            </p14:xfrm>
          </p:contentPart>
        </mc:Choice>
        <mc:Fallback xmlns=""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BB5A1597-578B-3AC3-050E-17353ADECFF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98212" y="4441240"/>
                <a:ext cx="92075" cy="55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FEAAE7D5-7FD3-9A33-EA9F-E1F3FF5E2E71}"/>
                  </a:ext>
                </a:extLst>
              </p14:cNvPr>
              <p14:cNvContentPartPr/>
              <p14:nvPr/>
            </p14:nvContentPartPr>
            <p14:xfrm>
              <a:off x="6839184" y="4449703"/>
              <a:ext cx="85725" cy="9525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FEAAE7D5-7FD3-9A33-EA9F-E1F3FF5E2E7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21545" y="3973453"/>
                <a:ext cx="1206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7" name="Рукописный ввод 46">
                <a:extLst>
                  <a:ext uri="{FF2B5EF4-FFF2-40B4-BE49-F238E27FC236}">
                    <a16:creationId xmlns:a16="http://schemas.microsoft.com/office/drawing/2014/main" id="{78DDD569-BE7F-098B-80AF-8125EB31B4F7}"/>
                  </a:ext>
                </a:extLst>
              </p14:cNvPr>
              <p14:cNvContentPartPr/>
              <p14:nvPr/>
            </p14:nvContentPartPr>
            <p14:xfrm>
              <a:off x="7431851" y="4440295"/>
              <a:ext cx="9525" cy="9525"/>
            </p14:xfrm>
          </p:contentPart>
        </mc:Choice>
        <mc:Fallback xmlns="">
          <p:pic>
            <p:nvPicPr>
              <p:cNvPr id="47" name="Рукописный ввод 46">
                <a:extLst>
                  <a:ext uri="{FF2B5EF4-FFF2-40B4-BE49-F238E27FC236}">
                    <a16:creationId xmlns:a16="http://schemas.microsoft.com/office/drawing/2014/main" id="{78DDD569-BE7F-098B-80AF-8125EB31B4F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14212" y="3964045"/>
                <a:ext cx="444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F0156696-726D-33B1-3EFF-477089170922}"/>
                  </a:ext>
                </a:extLst>
              </p14:cNvPr>
              <p14:cNvContentPartPr/>
              <p14:nvPr/>
            </p14:nvContentPartPr>
            <p14:xfrm>
              <a:off x="7187258" y="4440295"/>
              <a:ext cx="9525" cy="9525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F0156696-726D-33B1-3EFF-47708917092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11008" y="3964045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Рукописный ввод 48">
                <a:extLst>
                  <a:ext uri="{FF2B5EF4-FFF2-40B4-BE49-F238E27FC236}">
                    <a16:creationId xmlns:a16="http://schemas.microsoft.com/office/drawing/2014/main" id="{5E147727-548E-5177-ACDD-2BA93C9F67CF}"/>
                  </a:ext>
                </a:extLst>
              </p14:cNvPr>
              <p14:cNvContentPartPr/>
              <p14:nvPr/>
            </p14:nvContentPartPr>
            <p14:xfrm>
              <a:off x="7441258" y="4436569"/>
              <a:ext cx="104775" cy="9525"/>
            </p14:xfrm>
          </p:contentPart>
        </mc:Choice>
        <mc:Fallback xmlns="">
          <p:pic>
            <p:nvPicPr>
              <p:cNvPr id="49" name="Рукописный ввод 48">
                <a:extLst>
                  <a:ext uri="{FF2B5EF4-FFF2-40B4-BE49-F238E27FC236}">
                    <a16:creationId xmlns:a16="http://schemas.microsoft.com/office/drawing/2014/main" id="{5E147727-548E-5177-ACDD-2BA93C9F67C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23619" y="4393274"/>
                <a:ext cx="1397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Рукописный ввод 49">
                <a:extLst>
                  <a:ext uri="{FF2B5EF4-FFF2-40B4-BE49-F238E27FC236}">
                    <a16:creationId xmlns:a16="http://schemas.microsoft.com/office/drawing/2014/main" id="{87B6603A-B36D-60F8-F483-67D15D67D482}"/>
                  </a:ext>
                </a:extLst>
              </p14:cNvPr>
              <p14:cNvContentPartPr/>
              <p14:nvPr/>
            </p14:nvContentPartPr>
            <p14:xfrm>
              <a:off x="7723480" y="4406317"/>
              <a:ext cx="276225" cy="9525"/>
            </p14:xfrm>
          </p:contentPart>
        </mc:Choice>
        <mc:Fallback xmlns="">
          <p:pic>
            <p:nvPicPr>
              <p:cNvPr id="50" name="Рукописный ввод 49">
                <a:extLst>
                  <a:ext uri="{FF2B5EF4-FFF2-40B4-BE49-F238E27FC236}">
                    <a16:creationId xmlns:a16="http://schemas.microsoft.com/office/drawing/2014/main" id="{87B6603A-B36D-60F8-F483-67D15D67D48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05796" y="4378302"/>
                <a:ext cx="311239" cy="6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Рукописный ввод 50">
                <a:extLst>
                  <a:ext uri="{FF2B5EF4-FFF2-40B4-BE49-F238E27FC236}">
                    <a16:creationId xmlns:a16="http://schemas.microsoft.com/office/drawing/2014/main" id="{CB18CE75-1018-8073-7388-B08B94B50245}"/>
                  </a:ext>
                </a:extLst>
              </p14:cNvPr>
              <p14:cNvContentPartPr/>
              <p14:nvPr/>
            </p14:nvContentPartPr>
            <p14:xfrm>
              <a:off x="8222073" y="4402666"/>
              <a:ext cx="180975" cy="9525"/>
            </p14:xfrm>
          </p:contentPart>
        </mc:Choice>
        <mc:Fallback xmlns="">
          <p:pic>
            <p:nvPicPr>
              <p:cNvPr id="51" name="Рукописный ввод 50">
                <a:extLst>
                  <a:ext uri="{FF2B5EF4-FFF2-40B4-BE49-F238E27FC236}">
                    <a16:creationId xmlns:a16="http://schemas.microsoft.com/office/drawing/2014/main" id="{CB18CE75-1018-8073-7388-B08B94B5024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03903" y="3926416"/>
                <a:ext cx="216952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DC9E7C95-3EFD-8B0C-3A5B-417B6B3A6D0A}"/>
                  </a:ext>
                </a:extLst>
              </p14:cNvPr>
              <p14:cNvContentPartPr/>
              <p14:nvPr/>
            </p14:nvContentPartPr>
            <p14:xfrm>
              <a:off x="8701851" y="4402666"/>
              <a:ext cx="142875" cy="9525"/>
            </p14:xfrm>
          </p:contentPart>
        </mc:Choice>
        <mc:Fallback xmlns=""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DC9E7C95-3EFD-8B0C-3A5B-417B6B3A6D0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83344" y="3926416"/>
                <a:ext cx="179519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" name="Рукописный ввод 52">
                <a:extLst>
                  <a:ext uri="{FF2B5EF4-FFF2-40B4-BE49-F238E27FC236}">
                    <a16:creationId xmlns:a16="http://schemas.microsoft.com/office/drawing/2014/main" id="{7CAE437F-2CF4-45D6-1644-A4DDC3C1FB2E}"/>
                  </a:ext>
                </a:extLst>
              </p14:cNvPr>
              <p14:cNvContentPartPr/>
              <p14:nvPr/>
            </p14:nvContentPartPr>
            <p14:xfrm>
              <a:off x="9125184" y="4402666"/>
              <a:ext cx="371475" cy="9525"/>
            </p14:xfrm>
          </p:contentPart>
        </mc:Choice>
        <mc:Fallback xmlns="">
          <p:pic>
            <p:nvPicPr>
              <p:cNvPr id="53" name="Рукописный ввод 52">
                <a:extLst>
                  <a:ext uri="{FF2B5EF4-FFF2-40B4-BE49-F238E27FC236}">
                    <a16:creationId xmlns:a16="http://schemas.microsoft.com/office/drawing/2014/main" id="{7CAE437F-2CF4-45D6-1644-A4DDC3C1FB2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07376" y="3926416"/>
                <a:ext cx="406735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4" name="Рукописный ввод 53">
                <a:extLst>
                  <a:ext uri="{FF2B5EF4-FFF2-40B4-BE49-F238E27FC236}">
                    <a16:creationId xmlns:a16="http://schemas.microsoft.com/office/drawing/2014/main" id="{E4374EEB-6A83-26C7-CE91-64BE0C5BA510}"/>
                  </a:ext>
                </a:extLst>
              </p14:cNvPr>
              <p14:cNvContentPartPr/>
              <p14:nvPr/>
            </p14:nvContentPartPr>
            <p14:xfrm>
              <a:off x="9576740" y="4393388"/>
              <a:ext cx="66675" cy="9525"/>
            </p14:xfrm>
          </p:contentPart>
        </mc:Choice>
        <mc:Fallback xmlns="">
          <p:pic>
            <p:nvPicPr>
              <p:cNvPr id="54" name="Рукописный ввод 53">
                <a:extLst>
                  <a:ext uri="{FF2B5EF4-FFF2-40B4-BE49-F238E27FC236}">
                    <a16:creationId xmlns:a16="http://schemas.microsoft.com/office/drawing/2014/main" id="{E4374EEB-6A83-26C7-CE91-64BE0C5BA51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59101" y="4375071"/>
                <a:ext cx="101600" cy="45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Рукописный ввод 54">
                <a:extLst>
                  <a:ext uri="{FF2B5EF4-FFF2-40B4-BE49-F238E27FC236}">
                    <a16:creationId xmlns:a16="http://schemas.microsoft.com/office/drawing/2014/main" id="{3173FC79-6A13-4C67-A636-F34D1811D72D}"/>
                  </a:ext>
                </a:extLst>
              </p14:cNvPr>
              <p14:cNvContentPartPr/>
              <p14:nvPr/>
            </p14:nvContentPartPr>
            <p14:xfrm>
              <a:off x="9943629" y="4300040"/>
              <a:ext cx="66675" cy="9525"/>
            </p14:xfrm>
          </p:contentPart>
        </mc:Choice>
        <mc:Fallback xmlns="">
          <p:pic>
            <p:nvPicPr>
              <p:cNvPr id="55" name="Рукописный ввод 54">
                <a:extLst>
                  <a:ext uri="{FF2B5EF4-FFF2-40B4-BE49-F238E27FC236}">
                    <a16:creationId xmlns:a16="http://schemas.microsoft.com/office/drawing/2014/main" id="{3173FC79-6A13-4C67-A636-F34D1811D72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924579" y="4280990"/>
                <a:ext cx="104394" cy="47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91705190-C1F2-DCEF-D686-F97825A35ABE}"/>
                  </a:ext>
                </a:extLst>
              </p14:cNvPr>
              <p14:cNvContentPartPr/>
              <p14:nvPr/>
            </p14:nvContentPartPr>
            <p14:xfrm>
              <a:off x="10094147" y="4216092"/>
              <a:ext cx="104775" cy="38100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91705190-C1F2-DCEF-D686-F97825A35AB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75894" y="4197231"/>
                <a:ext cx="140917" cy="75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Рукописный ввод 56">
                <a:extLst>
                  <a:ext uri="{FF2B5EF4-FFF2-40B4-BE49-F238E27FC236}">
                    <a16:creationId xmlns:a16="http://schemas.microsoft.com/office/drawing/2014/main" id="{0714A942-D607-9DFC-6BAF-52D5B38718AC}"/>
                  </a:ext>
                </a:extLst>
              </p14:cNvPr>
              <p14:cNvContentPartPr/>
              <p14:nvPr/>
            </p14:nvContentPartPr>
            <p14:xfrm>
              <a:off x="9727258" y="4355759"/>
              <a:ext cx="85725" cy="9525"/>
            </p14:xfrm>
          </p:contentPart>
        </mc:Choice>
        <mc:Fallback xmlns="">
          <p:pic>
            <p:nvPicPr>
              <p:cNvPr id="57" name="Рукописный ввод 56">
                <a:extLst>
                  <a:ext uri="{FF2B5EF4-FFF2-40B4-BE49-F238E27FC236}">
                    <a16:creationId xmlns:a16="http://schemas.microsoft.com/office/drawing/2014/main" id="{0714A942-D607-9DFC-6BAF-52D5B38718A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09324" y="4338120"/>
                <a:ext cx="121235" cy="444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23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4FCF7-AE71-15B5-339E-B0C3F5BF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1" y="74738"/>
            <a:ext cx="4279574" cy="1642047"/>
          </a:xfrm>
        </p:spPr>
        <p:txBody>
          <a:bodyPr>
            <a:normAutofit/>
          </a:bodyPr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STYLE ATTENTIONAL MODULE</a:t>
            </a:r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3DDA5B6-9BE9-7915-F2F5-22A2C9965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965" y="70555"/>
            <a:ext cx="5886820" cy="6783682"/>
          </a:xfr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47A68425-2B76-436D-CAA1-6106746D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4" y="1541913"/>
            <a:ext cx="4652904" cy="278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D5C5B3DF-0AD8-4672-2833-B7FFAC4D49AE}"/>
                  </a:ext>
                </a:extLst>
              </p14:cNvPr>
              <p14:cNvContentPartPr/>
              <p14:nvPr/>
            </p14:nvContentPartPr>
            <p14:xfrm>
              <a:off x="6030147" y="2766024"/>
              <a:ext cx="85725" cy="180975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D5C5B3DF-0AD8-4672-2833-B7FFAC4D49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2213" y="2747707"/>
                <a:ext cx="121235" cy="217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2982C6FB-3FB9-3D78-0B52-31BD39022E1F}"/>
                  </a:ext>
                </a:extLst>
              </p14:cNvPr>
              <p14:cNvContentPartPr/>
              <p14:nvPr/>
            </p14:nvContentPartPr>
            <p14:xfrm>
              <a:off x="6048422" y="3037778"/>
              <a:ext cx="95250" cy="17145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2982C6FB-3FB9-3D78-0B52-31BD39022E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0651" y="3020066"/>
                <a:ext cx="130436" cy="206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3567540-C085-2258-3314-FC18763F0EB1}"/>
                  </a:ext>
                </a:extLst>
              </p14:cNvPr>
              <p14:cNvContentPartPr/>
              <p14:nvPr/>
            </p14:nvContentPartPr>
            <p14:xfrm>
              <a:off x="6039555" y="3302000"/>
              <a:ext cx="104775" cy="1333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3567540-C085-2258-3314-FC18763F0E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1797" y="3283980"/>
                <a:ext cx="139937" cy="169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A76A024-1CF6-7DDA-55AD-15C9DF805665}"/>
                  </a:ext>
                </a:extLst>
              </p14:cNvPr>
              <p14:cNvContentPartPr/>
              <p14:nvPr/>
            </p14:nvContentPartPr>
            <p14:xfrm>
              <a:off x="1862665" y="1832374"/>
              <a:ext cx="66675" cy="22860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A76A024-1CF6-7DDA-55AD-15C9DF8056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4645" y="1814289"/>
                <a:ext cx="102355" cy="264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E58BB9FE-0588-D70C-29A7-A4FB8F6E8014}"/>
                  </a:ext>
                </a:extLst>
              </p14:cNvPr>
              <p14:cNvContentPartPr/>
              <p14:nvPr/>
            </p14:nvContentPartPr>
            <p14:xfrm>
              <a:off x="1903380" y="2991556"/>
              <a:ext cx="104775" cy="200024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E58BB9FE-0588-D70C-29A7-A4FB8F6E80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6090" y="2973471"/>
                <a:ext cx="139008" cy="235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A8C50FA-2ECC-B0BF-FCF9-587D4A9C5631}"/>
                  </a:ext>
                </a:extLst>
              </p14:cNvPr>
              <p14:cNvContentPartPr/>
              <p14:nvPr/>
            </p14:nvContentPartPr>
            <p14:xfrm>
              <a:off x="1817579" y="3847629"/>
              <a:ext cx="142875" cy="238125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A8C50FA-2ECC-B0BF-FCF9-587D4A9C56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99494" y="3829534"/>
                <a:ext cx="178684" cy="273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622B997F-6B2B-05B9-A87A-B608851E9DA3}"/>
                  </a:ext>
                </a:extLst>
              </p14:cNvPr>
              <p14:cNvContentPartPr/>
              <p14:nvPr/>
            </p14:nvContentPartPr>
            <p14:xfrm>
              <a:off x="6105406" y="1073320"/>
              <a:ext cx="66675" cy="17145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622B997F-6B2B-05B9-A87A-B608851E9D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483" y="1054924"/>
                <a:ext cx="102163" cy="207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14DAD4BB-BD74-C700-11BA-6290E988F2D5}"/>
                  </a:ext>
                </a:extLst>
              </p14:cNvPr>
              <p14:cNvContentPartPr/>
              <p14:nvPr/>
            </p14:nvContentPartPr>
            <p14:xfrm>
              <a:off x="6123954" y="1320272"/>
              <a:ext cx="123825" cy="20955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14DAD4BB-BD74-C700-11BA-6290E988F2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06060" y="1301923"/>
                <a:ext cx="159255" cy="24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FCBE91A5-C07F-7139-A379-3BD02CF08D32}"/>
                  </a:ext>
                </a:extLst>
              </p14:cNvPr>
              <p14:cNvContentPartPr/>
              <p14:nvPr/>
            </p14:nvContentPartPr>
            <p14:xfrm>
              <a:off x="6044676" y="1589852"/>
              <a:ext cx="161925" cy="200024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FCBE91A5-C07F-7139-A379-3BD02CF08D3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26882" y="1571568"/>
                <a:ext cx="197157" cy="236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93E0DDE-3F2F-3425-8A4C-CF8A80FECFE0}"/>
                  </a:ext>
                </a:extLst>
              </p14:cNvPr>
              <p14:cNvContentPartPr/>
              <p14:nvPr/>
            </p14:nvContentPartPr>
            <p14:xfrm>
              <a:off x="5983110" y="4447576"/>
              <a:ext cx="104775" cy="17145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93E0DDE-3F2F-3425-8A4C-CF8A80FECF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65647" y="4430081"/>
                <a:ext cx="139351" cy="20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1621A5A-87DE-B2D4-52D9-72CBFCED681D}"/>
                  </a:ext>
                </a:extLst>
              </p14:cNvPr>
              <p14:cNvContentPartPr/>
              <p14:nvPr/>
            </p14:nvContentPartPr>
            <p14:xfrm>
              <a:off x="5974559" y="4731925"/>
              <a:ext cx="95250" cy="123825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1621A5A-87DE-B2D4-52D9-72CBFCED68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56519" y="4713979"/>
                <a:ext cx="130969" cy="159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F4B44E98-7D0C-0FCE-704B-85F9673F89C8}"/>
                  </a:ext>
                </a:extLst>
              </p14:cNvPr>
              <p14:cNvContentPartPr/>
              <p14:nvPr/>
            </p14:nvContentPartPr>
            <p14:xfrm>
              <a:off x="6002897" y="4716358"/>
              <a:ext cx="114300" cy="1905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F4B44E98-7D0C-0FCE-704B-85F9673F89C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84580" y="4694710"/>
                <a:ext cx="150568" cy="61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6F05B4F9-8DF9-AD70-AE22-83BCF1F3B1C6}"/>
                  </a:ext>
                </a:extLst>
              </p14:cNvPr>
              <p14:cNvContentPartPr/>
              <p14:nvPr/>
            </p14:nvContentPartPr>
            <p14:xfrm>
              <a:off x="2530592" y="2662296"/>
              <a:ext cx="57150" cy="142875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6F05B4F9-8DF9-AD70-AE22-83BCF1F3B1C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11793" y="2644302"/>
                <a:ext cx="94373" cy="178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D3C22F9D-5285-FF3F-9603-E8318CD0FDC1}"/>
                  </a:ext>
                </a:extLst>
              </p14:cNvPr>
              <p14:cNvContentPartPr/>
              <p14:nvPr/>
            </p14:nvContentPartPr>
            <p14:xfrm>
              <a:off x="2614848" y="2662295"/>
              <a:ext cx="9525" cy="219075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D3C22F9D-5285-FF3F-9603-E8318CD0FDC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98426" y="2644099"/>
                <a:ext cx="42041" cy="255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622DD162-1D43-A606-2541-9CB7B4F258D0}"/>
                  </a:ext>
                </a:extLst>
              </p14:cNvPr>
              <p14:cNvContentPartPr/>
              <p14:nvPr/>
            </p14:nvContentPartPr>
            <p14:xfrm>
              <a:off x="3010369" y="2107259"/>
              <a:ext cx="85725" cy="24765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622DD162-1D43-A606-2541-9CB7B4F258D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92584" y="2089076"/>
                <a:ext cx="120940" cy="283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FC0CB948-44A9-9290-4963-F95B237F54FE}"/>
                  </a:ext>
                </a:extLst>
              </p14:cNvPr>
              <p14:cNvContentPartPr/>
              <p14:nvPr/>
            </p14:nvContentPartPr>
            <p14:xfrm>
              <a:off x="3027362" y="2103393"/>
              <a:ext cx="47625" cy="28575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FC0CB948-44A9-9290-4963-F95B237F54F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10593" y="2087518"/>
                <a:ext cx="80828" cy="60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3DED5660-0DDC-A3F6-CEAA-8D6A640AC6AA}"/>
                  </a:ext>
                </a:extLst>
              </p14:cNvPr>
              <p14:cNvContentPartPr/>
              <p14:nvPr/>
            </p14:nvContentPartPr>
            <p14:xfrm>
              <a:off x="6042012" y="1872074"/>
              <a:ext cx="114300" cy="15240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3DED5660-0DDC-A3F6-CEAA-8D6A640AC6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23636" y="1854102"/>
                <a:ext cx="150685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50DF12FF-2FD0-734F-0523-04D660E8AF4C}"/>
                  </a:ext>
                </a:extLst>
              </p14:cNvPr>
              <p14:cNvContentPartPr/>
              <p14:nvPr/>
            </p14:nvContentPartPr>
            <p14:xfrm>
              <a:off x="6106880" y="1855275"/>
              <a:ext cx="66675" cy="9525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50DF12FF-2FD0-734F-0523-04D660E8AF4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88359" y="1839912"/>
                <a:ext cx="103346" cy="39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4B997F38-D441-1256-8AFD-3C8CB482671F}"/>
                  </a:ext>
                </a:extLst>
              </p14:cNvPr>
              <p14:cNvContentPartPr/>
              <p14:nvPr/>
            </p14:nvContentPartPr>
            <p14:xfrm>
              <a:off x="6029201" y="5409258"/>
              <a:ext cx="133350" cy="219075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4B997F38-D441-1256-8AFD-3C8CB48267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11132" y="5391123"/>
                <a:ext cx="169127" cy="25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0CCD5938-B440-0DAD-B094-7F39A7BA6DD0}"/>
                  </a:ext>
                </a:extLst>
              </p14:cNvPr>
              <p14:cNvContentPartPr/>
              <p14:nvPr/>
            </p14:nvContentPartPr>
            <p14:xfrm>
              <a:off x="3397393" y="3264369"/>
              <a:ext cx="180975" cy="219075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0CCD5938-B440-0DAD-B094-7F39A7BA6DD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79039" y="3246234"/>
                <a:ext cx="217317" cy="25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53969C17-E600-3210-A53A-20E5F36133CD}"/>
                  </a:ext>
                </a:extLst>
              </p14:cNvPr>
              <p14:cNvContentPartPr/>
              <p14:nvPr/>
            </p14:nvContentPartPr>
            <p14:xfrm>
              <a:off x="6030147" y="6086592"/>
              <a:ext cx="123825" cy="238125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53969C17-E600-3210-A53A-20E5F36133C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12253" y="6068470"/>
                <a:ext cx="159255" cy="274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01FB8455-B752-27F8-8B59-88E2E1ED51C8}"/>
                  </a:ext>
                </a:extLst>
              </p14:cNvPr>
              <p14:cNvContentPartPr/>
              <p14:nvPr/>
            </p14:nvContentPartPr>
            <p14:xfrm>
              <a:off x="6058370" y="6227703"/>
              <a:ext cx="95250" cy="9525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01FB8455-B752-27F8-8B59-88E2E1ED51C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40262" y="5751453"/>
                <a:ext cx="131105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086974D1-75C7-376F-E121-9A77BD73DB7A}"/>
                  </a:ext>
                </a:extLst>
              </p14:cNvPr>
              <p14:cNvContentPartPr/>
              <p14:nvPr/>
            </p14:nvContentPartPr>
            <p14:xfrm>
              <a:off x="5990463" y="6386530"/>
              <a:ext cx="133350" cy="238125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086974D1-75C7-376F-E121-9A77BD73DB7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73100" y="6368325"/>
                <a:ext cx="167729" cy="274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FCB67D31-AB4B-7422-816B-40A3AD3E750D}"/>
                  </a:ext>
                </a:extLst>
              </p14:cNvPr>
              <p14:cNvContentPartPr/>
              <p14:nvPr/>
            </p14:nvContentPartPr>
            <p14:xfrm>
              <a:off x="6011333" y="2126074"/>
              <a:ext cx="133350" cy="228600"/>
            </p14:xfrm>
          </p:contentPart>
        </mc:Choice>
        <mc:Fallback xmlns=""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FCB67D31-AB4B-7422-816B-40A3AD3E750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93458" y="2107757"/>
                <a:ext cx="168743" cy="264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B687A96B-0F84-5C25-F48C-E0D1C07165BF}"/>
                  </a:ext>
                </a:extLst>
              </p14:cNvPr>
              <p14:cNvContentPartPr/>
              <p14:nvPr/>
            </p14:nvContentPartPr>
            <p14:xfrm>
              <a:off x="6067777" y="2267184"/>
              <a:ext cx="76200" cy="9525"/>
            </p14:xfrm>
          </p:contentPart>
        </mc:Choice>
        <mc:Fallback xmlns=""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B687A96B-0F84-5C25-F48C-E0D1C07165B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50459" y="1790934"/>
                <a:ext cx="11049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Рисунок 34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344FE1A0-1DC2-B96B-EB7B-B02FFF6CFA21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080919" y="4329047"/>
            <a:ext cx="2743200" cy="683459"/>
          </a:xfrm>
          <a:prstGeom prst="rect">
            <a:avLst/>
          </a:prstGeom>
        </p:spPr>
      </p:pic>
      <p:pic>
        <p:nvPicPr>
          <p:cNvPr id="49" name="Рисунок 40">
            <a:extLst>
              <a:ext uri="{FF2B5EF4-FFF2-40B4-BE49-F238E27FC236}">
                <a16:creationId xmlns:a16="http://schemas.microsoft.com/office/drawing/2014/main" id="{55389475-AD30-028D-35FA-EC92D446161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0104" y="5408224"/>
            <a:ext cx="4822235" cy="557105"/>
          </a:xfrm>
          <a:prstGeom prst="rect">
            <a:avLst/>
          </a:prstGeom>
        </p:spPr>
      </p:pic>
      <p:pic>
        <p:nvPicPr>
          <p:cNvPr id="51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8616FA4-FD43-2E12-AC7C-16257031EA21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109141" y="6022682"/>
            <a:ext cx="2743200" cy="833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2D6D19FD-4066-A9D0-DAA5-E98A0691F618}"/>
                  </a:ext>
                </a:extLst>
              </p14:cNvPr>
              <p14:cNvContentPartPr/>
              <p14:nvPr/>
            </p14:nvContentPartPr>
            <p14:xfrm>
              <a:off x="3969925" y="4317999"/>
              <a:ext cx="180975" cy="238125"/>
            </p14:xfrm>
          </p:contentPart>
        </mc:Choice>
        <mc:Fallback xmlns=""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2D6D19FD-4066-A9D0-DAA5-E98A0691F61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51971" y="4299738"/>
                <a:ext cx="216524" cy="274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3" name="Рукописный ввод 52">
                <a:extLst>
                  <a:ext uri="{FF2B5EF4-FFF2-40B4-BE49-F238E27FC236}">
                    <a16:creationId xmlns:a16="http://schemas.microsoft.com/office/drawing/2014/main" id="{C9FA3894-1DDC-903F-3BBA-0DFFBEDD6414}"/>
                  </a:ext>
                </a:extLst>
              </p14:cNvPr>
              <p14:cNvContentPartPr/>
              <p14:nvPr/>
            </p14:nvContentPartPr>
            <p14:xfrm>
              <a:off x="4035777" y="4392328"/>
              <a:ext cx="190500" cy="66675"/>
            </p14:xfrm>
          </p:contentPart>
        </mc:Choice>
        <mc:Fallback xmlns="">
          <p:pic>
            <p:nvPicPr>
              <p:cNvPr id="53" name="Рукописный ввод 52">
                <a:extLst>
                  <a:ext uri="{FF2B5EF4-FFF2-40B4-BE49-F238E27FC236}">
                    <a16:creationId xmlns:a16="http://schemas.microsoft.com/office/drawing/2014/main" id="{C9FA3894-1DDC-903F-3BBA-0DFFBEDD641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017495" y="4374405"/>
                <a:ext cx="226699" cy="102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4" name="Рукописный ввод 53">
                <a:extLst>
                  <a:ext uri="{FF2B5EF4-FFF2-40B4-BE49-F238E27FC236}">
                    <a16:creationId xmlns:a16="http://schemas.microsoft.com/office/drawing/2014/main" id="{A812906A-FC26-7FB7-DC78-032903DFD8F8}"/>
                  </a:ext>
                </a:extLst>
              </p14:cNvPr>
              <p14:cNvContentPartPr/>
              <p14:nvPr/>
            </p14:nvContentPartPr>
            <p14:xfrm>
              <a:off x="3423899" y="4241873"/>
              <a:ext cx="161925" cy="371475"/>
            </p14:xfrm>
          </p:contentPart>
        </mc:Choice>
        <mc:Fallback xmlns="">
          <p:pic>
            <p:nvPicPr>
              <p:cNvPr id="54" name="Рукописный ввод 53">
                <a:extLst>
                  <a:ext uri="{FF2B5EF4-FFF2-40B4-BE49-F238E27FC236}">
                    <a16:creationId xmlns:a16="http://schemas.microsoft.com/office/drawing/2014/main" id="{A812906A-FC26-7FB7-DC78-032903DFD8F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05907" y="4223752"/>
                <a:ext cx="197549" cy="40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5" name="Рукописный ввод 54">
                <a:extLst>
                  <a:ext uri="{FF2B5EF4-FFF2-40B4-BE49-F238E27FC236}">
                    <a16:creationId xmlns:a16="http://schemas.microsoft.com/office/drawing/2014/main" id="{01F9D760-AFBD-4905-4979-F6987A721289}"/>
                  </a:ext>
                </a:extLst>
              </p14:cNvPr>
              <p14:cNvContentPartPr/>
              <p14:nvPr/>
            </p14:nvContentPartPr>
            <p14:xfrm>
              <a:off x="2398888" y="4857608"/>
              <a:ext cx="342900" cy="19050"/>
            </p14:xfrm>
          </p:contentPart>
        </mc:Choice>
        <mc:Fallback xmlns="">
          <p:pic>
            <p:nvPicPr>
              <p:cNvPr id="55" name="Рукописный ввод 54">
                <a:extLst>
                  <a:ext uri="{FF2B5EF4-FFF2-40B4-BE49-F238E27FC236}">
                    <a16:creationId xmlns:a16="http://schemas.microsoft.com/office/drawing/2014/main" id="{01F9D760-AFBD-4905-4979-F6987A72128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81029" y="4836441"/>
                <a:ext cx="378262" cy="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46BC1335-EAFD-F8F6-8B42-F4E64D6D2409}"/>
                  </a:ext>
                </a:extLst>
              </p14:cNvPr>
              <p14:cNvContentPartPr/>
              <p14:nvPr/>
            </p14:nvContentPartPr>
            <p14:xfrm>
              <a:off x="2398888" y="4898813"/>
              <a:ext cx="390525" cy="28575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46BC1335-EAFD-F8F6-8B42-F4E64D6D240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381088" y="4882200"/>
                <a:ext cx="425768" cy="61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1" name="Рукописный ввод 60">
                <a:extLst>
                  <a:ext uri="{FF2B5EF4-FFF2-40B4-BE49-F238E27FC236}">
                    <a16:creationId xmlns:a16="http://schemas.microsoft.com/office/drawing/2014/main" id="{737D793B-CAE9-E384-4862-9189D6A2D5E8}"/>
                  </a:ext>
                </a:extLst>
              </p14:cNvPr>
              <p14:cNvContentPartPr/>
              <p14:nvPr/>
            </p14:nvContentPartPr>
            <p14:xfrm>
              <a:off x="1796814" y="5842000"/>
              <a:ext cx="323850" cy="57150"/>
            </p14:xfrm>
          </p:contentPart>
        </mc:Choice>
        <mc:Fallback xmlns="">
          <p:pic>
            <p:nvPicPr>
              <p:cNvPr id="61" name="Рукописный ввод 60">
                <a:extLst>
                  <a:ext uri="{FF2B5EF4-FFF2-40B4-BE49-F238E27FC236}">
                    <a16:creationId xmlns:a16="http://schemas.microsoft.com/office/drawing/2014/main" id="{737D793B-CAE9-E384-4862-9189D6A2D5E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778822" y="5824028"/>
                <a:ext cx="359474" cy="92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2" name="Рукописный ввод 61">
                <a:extLst>
                  <a:ext uri="{FF2B5EF4-FFF2-40B4-BE49-F238E27FC236}">
                    <a16:creationId xmlns:a16="http://schemas.microsoft.com/office/drawing/2014/main" id="{FC918B2E-6663-4594-7E03-7BF8CD2F56E7}"/>
                  </a:ext>
                </a:extLst>
              </p14:cNvPr>
              <p14:cNvContentPartPr/>
              <p14:nvPr/>
            </p14:nvContentPartPr>
            <p14:xfrm>
              <a:off x="3904074" y="5776147"/>
              <a:ext cx="552450" cy="161925"/>
            </p14:xfrm>
          </p:contentPart>
        </mc:Choice>
        <mc:Fallback xmlns="">
          <p:pic>
            <p:nvPicPr>
              <p:cNvPr id="62" name="Рукописный ввод 61">
                <a:extLst>
                  <a:ext uri="{FF2B5EF4-FFF2-40B4-BE49-F238E27FC236}">
                    <a16:creationId xmlns:a16="http://schemas.microsoft.com/office/drawing/2014/main" id="{FC918B2E-6663-4594-7E03-7BF8CD2F56E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86091" y="5758035"/>
                <a:ext cx="588057" cy="197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4" name="Рукописный ввод 63">
                <a:extLst>
                  <a:ext uri="{FF2B5EF4-FFF2-40B4-BE49-F238E27FC236}">
                    <a16:creationId xmlns:a16="http://schemas.microsoft.com/office/drawing/2014/main" id="{A94053F7-CB94-53E8-1403-094F0ADBCF8C}"/>
                  </a:ext>
                </a:extLst>
              </p14:cNvPr>
              <p14:cNvContentPartPr/>
              <p14:nvPr/>
            </p14:nvContentPartPr>
            <p14:xfrm>
              <a:off x="713777" y="5088554"/>
              <a:ext cx="133350" cy="238125"/>
            </p14:xfrm>
          </p:contentPart>
        </mc:Choice>
        <mc:Fallback xmlns="">
          <p:pic>
            <p:nvPicPr>
              <p:cNvPr id="64" name="Рукописный ввод 63">
                <a:extLst>
                  <a:ext uri="{FF2B5EF4-FFF2-40B4-BE49-F238E27FC236}">
                    <a16:creationId xmlns:a16="http://schemas.microsoft.com/office/drawing/2014/main" id="{A94053F7-CB94-53E8-1403-094F0ADBCF8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95805" y="5070321"/>
                <a:ext cx="168934" cy="27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E6E43BF3-3ABD-0E6F-27AF-CA78D90BD0EA}"/>
                  </a:ext>
                </a:extLst>
              </p14:cNvPr>
              <p14:cNvContentPartPr/>
              <p14:nvPr/>
            </p14:nvContentPartPr>
            <p14:xfrm>
              <a:off x="989798" y="5117629"/>
              <a:ext cx="19050" cy="219075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E6E43BF3-3ABD-0E6F-27AF-CA78D90BD0E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69954" y="5099494"/>
                <a:ext cx="58341" cy="25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5E9AB434-FB99-4B79-C3E8-FA9B93CB0D90}"/>
                  </a:ext>
                </a:extLst>
              </p14:cNvPr>
              <p14:cNvContentPartPr/>
              <p14:nvPr/>
            </p14:nvContentPartPr>
            <p14:xfrm>
              <a:off x="893703" y="5051777"/>
              <a:ext cx="190500" cy="9525"/>
            </p14:xfrm>
          </p:contentPart>
        </mc:Choice>
        <mc:Fallback xmlns=""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5E9AB434-FB99-4B79-C3E8-FA9B93CB0D9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75315" y="4575527"/>
                <a:ext cx="226908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7" name="Рукописный ввод 66">
                <a:extLst>
                  <a:ext uri="{FF2B5EF4-FFF2-40B4-BE49-F238E27FC236}">
                    <a16:creationId xmlns:a16="http://schemas.microsoft.com/office/drawing/2014/main" id="{FBCD83B4-3CF8-3CC9-859E-57C4F2A009F3}"/>
                  </a:ext>
                </a:extLst>
              </p14:cNvPr>
              <p14:cNvContentPartPr/>
              <p14:nvPr/>
            </p14:nvContentPartPr>
            <p14:xfrm>
              <a:off x="1147704" y="5098388"/>
              <a:ext cx="200024" cy="219075"/>
            </p14:xfrm>
          </p:contentPart>
        </mc:Choice>
        <mc:Fallback xmlns="">
          <p:pic>
            <p:nvPicPr>
              <p:cNvPr id="67" name="Рукописный ввод 66">
                <a:extLst>
                  <a:ext uri="{FF2B5EF4-FFF2-40B4-BE49-F238E27FC236}">
                    <a16:creationId xmlns:a16="http://schemas.microsoft.com/office/drawing/2014/main" id="{FBCD83B4-3CF8-3CC9-859E-57C4F2A009F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29651" y="5080372"/>
                <a:ext cx="235768" cy="254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8" name="Рукописный ввод 67">
                <a:extLst>
                  <a:ext uri="{FF2B5EF4-FFF2-40B4-BE49-F238E27FC236}">
                    <a16:creationId xmlns:a16="http://schemas.microsoft.com/office/drawing/2014/main" id="{41F198A1-F71A-3C1D-FF96-37F0C3D4773A}"/>
                  </a:ext>
                </a:extLst>
              </p14:cNvPr>
              <p14:cNvContentPartPr/>
              <p14:nvPr/>
            </p14:nvContentPartPr>
            <p14:xfrm>
              <a:off x="1420139" y="5098814"/>
              <a:ext cx="38100" cy="228600"/>
            </p14:xfrm>
          </p:contentPart>
        </mc:Choice>
        <mc:Fallback xmlns="">
          <p:pic>
            <p:nvPicPr>
              <p:cNvPr id="68" name="Рукописный ввод 67">
                <a:extLst>
                  <a:ext uri="{FF2B5EF4-FFF2-40B4-BE49-F238E27FC236}">
                    <a16:creationId xmlns:a16="http://schemas.microsoft.com/office/drawing/2014/main" id="{41F198A1-F71A-3C1D-FF96-37F0C3D4773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402167" y="5080555"/>
                <a:ext cx="73684" cy="264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9" name="Рукописный ввод 68">
                <a:extLst>
                  <a:ext uri="{FF2B5EF4-FFF2-40B4-BE49-F238E27FC236}">
                    <a16:creationId xmlns:a16="http://schemas.microsoft.com/office/drawing/2014/main" id="{68C90026-C3BF-283F-C8FE-C0CC8612432D}"/>
                  </a:ext>
                </a:extLst>
              </p14:cNvPr>
              <p14:cNvContentPartPr/>
              <p14:nvPr/>
            </p14:nvContentPartPr>
            <p14:xfrm>
              <a:off x="1458147" y="5061185"/>
              <a:ext cx="161925" cy="323850"/>
            </p14:xfrm>
          </p:contentPart>
        </mc:Choice>
        <mc:Fallback xmlns="">
          <p:pic>
            <p:nvPicPr>
              <p:cNvPr id="69" name="Рукописный ввод 68">
                <a:extLst>
                  <a:ext uri="{FF2B5EF4-FFF2-40B4-BE49-F238E27FC236}">
                    <a16:creationId xmlns:a16="http://schemas.microsoft.com/office/drawing/2014/main" id="{68C90026-C3BF-283F-C8FE-C0CC8612432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439994" y="5043012"/>
                <a:ext cx="197868" cy="359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0" name="Рукописный ввод 69">
                <a:extLst>
                  <a:ext uri="{FF2B5EF4-FFF2-40B4-BE49-F238E27FC236}">
                    <a16:creationId xmlns:a16="http://schemas.microsoft.com/office/drawing/2014/main" id="{DF25A071-ABA2-336B-3528-BDC8E8CBB514}"/>
                  </a:ext>
                </a:extLst>
              </p14:cNvPr>
              <p14:cNvContentPartPr/>
              <p14:nvPr/>
            </p14:nvContentPartPr>
            <p14:xfrm>
              <a:off x="432740" y="5022329"/>
              <a:ext cx="190500" cy="447675"/>
            </p14:xfrm>
          </p:contentPart>
        </mc:Choice>
        <mc:Fallback xmlns="">
          <p:pic>
            <p:nvPicPr>
              <p:cNvPr id="70" name="Рукописный ввод 69">
                <a:extLst>
                  <a:ext uri="{FF2B5EF4-FFF2-40B4-BE49-F238E27FC236}">
                    <a16:creationId xmlns:a16="http://schemas.microsoft.com/office/drawing/2014/main" id="{DF25A071-ABA2-336B-3528-BDC8E8CBB51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4632" y="5004263"/>
                <a:ext cx="226355" cy="483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1" name="Рукописный ввод 70">
                <a:extLst>
                  <a:ext uri="{FF2B5EF4-FFF2-40B4-BE49-F238E27FC236}">
                    <a16:creationId xmlns:a16="http://schemas.microsoft.com/office/drawing/2014/main" id="{4BED66EB-E06C-4838-5DA0-4161B7096506}"/>
                  </a:ext>
                </a:extLst>
              </p14:cNvPr>
              <p14:cNvContentPartPr/>
              <p14:nvPr/>
            </p14:nvContentPartPr>
            <p14:xfrm>
              <a:off x="1269062" y="4920073"/>
              <a:ext cx="66675" cy="85725"/>
            </p14:xfrm>
          </p:contentPart>
        </mc:Choice>
        <mc:Fallback xmlns="">
          <p:pic>
            <p:nvPicPr>
              <p:cNvPr id="71" name="Рукописный ввод 70">
                <a:extLst>
                  <a:ext uri="{FF2B5EF4-FFF2-40B4-BE49-F238E27FC236}">
                    <a16:creationId xmlns:a16="http://schemas.microsoft.com/office/drawing/2014/main" id="{4BED66EB-E06C-4838-5DA0-4161B709650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251139" y="4901437"/>
                <a:ext cx="102163" cy="122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F665E3F7-5D26-B287-5972-6EA105CD9D3E}"/>
                  </a:ext>
                </a:extLst>
              </p14:cNvPr>
              <p14:cNvContentPartPr/>
              <p14:nvPr/>
            </p14:nvContentPartPr>
            <p14:xfrm>
              <a:off x="1783935" y="5155258"/>
              <a:ext cx="85725" cy="28575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F665E3F7-5D26-B287-5972-6EA105CD9D3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766790" y="5135686"/>
                <a:ext cx="119672" cy="67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3" name="Рукописный ввод 72">
                <a:extLst>
                  <a:ext uri="{FF2B5EF4-FFF2-40B4-BE49-F238E27FC236}">
                    <a16:creationId xmlns:a16="http://schemas.microsoft.com/office/drawing/2014/main" id="{2EE6D097-A91A-1DCE-8901-95CE2C0031C2}"/>
                  </a:ext>
                </a:extLst>
              </p14:cNvPr>
              <p14:cNvContentPartPr/>
              <p14:nvPr/>
            </p14:nvContentPartPr>
            <p14:xfrm>
              <a:off x="1815759" y="5324592"/>
              <a:ext cx="47625" cy="57150"/>
            </p14:xfrm>
          </p:contentPart>
        </mc:Choice>
        <mc:Fallback xmlns="">
          <p:pic>
            <p:nvPicPr>
              <p:cNvPr id="73" name="Рукописный ввод 72">
                <a:extLst>
                  <a:ext uri="{FF2B5EF4-FFF2-40B4-BE49-F238E27FC236}">
                    <a16:creationId xmlns:a16="http://schemas.microsoft.com/office/drawing/2014/main" id="{2EE6D097-A91A-1DCE-8901-95CE2C0031C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798990" y="5306953"/>
                <a:ext cx="80828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4" name="Рукописный ввод 73">
                <a:extLst>
                  <a:ext uri="{FF2B5EF4-FFF2-40B4-BE49-F238E27FC236}">
                    <a16:creationId xmlns:a16="http://schemas.microsoft.com/office/drawing/2014/main" id="{77FABB68-45F4-4961-9130-43FD8FC329EB}"/>
                  </a:ext>
                </a:extLst>
              </p14:cNvPr>
              <p14:cNvContentPartPr/>
              <p14:nvPr/>
            </p14:nvContentPartPr>
            <p14:xfrm>
              <a:off x="968962" y="6507859"/>
              <a:ext cx="142875" cy="200024"/>
            </p14:xfrm>
          </p:contentPart>
        </mc:Choice>
        <mc:Fallback xmlns="">
          <p:pic>
            <p:nvPicPr>
              <p:cNvPr id="74" name="Рукописный ввод 73">
                <a:extLst>
                  <a:ext uri="{FF2B5EF4-FFF2-40B4-BE49-F238E27FC236}">
                    <a16:creationId xmlns:a16="http://schemas.microsoft.com/office/drawing/2014/main" id="{77FABB68-45F4-4961-9130-43FD8FC329E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50645" y="6489904"/>
                <a:ext cx="179143" cy="235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5" name="Рукописный ввод 74">
                <a:extLst>
                  <a:ext uri="{FF2B5EF4-FFF2-40B4-BE49-F238E27FC236}">
                    <a16:creationId xmlns:a16="http://schemas.microsoft.com/office/drawing/2014/main" id="{DC7AEE50-B186-4E3A-E21B-6698B68052D9}"/>
                  </a:ext>
                </a:extLst>
              </p14:cNvPr>
              <p14:cNvContentPartPr/>
              <p14:nvPr/>
            </p14:nvContentPartPr>
            <p14:xfrm>
              <a:off x="1203369" y="6465526"/>
              <a:ext cx="95250" cy="209550"/>
            </p14:xfrm>
          </p:contentPart>
        </mc:Choice>
        <mc:Fallback xmlns="">
          <p:pic>
            <p:nvPicPr>
              <p:cNvPr id="75" name="Рукописный ввод 74">
                <a:extLst>
                  <a:ext uri="{FF2B5EF4-FFF2-40B4-BE49-F238E27FC236}">
                    <a16:creationId xmlns:a16="http://schemas.microsoft.com/office/drawing/2014/main" id="{DC7AEE50-B186-4E3A-E21B-6698B68052D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85730" y="6447273"/>
                <a:ext cx="130175" cy="245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6" name="Рукописный ввод 75">
                <a:extLst>
                  <a:ext uri="{FF2B5EF4-FFF2-40B4-BE49-F238E27FC236}">
                    <a16:creationId xmlns:a16="http://schemas.microsoft.com/office/drawing/2014/main" id="{ADA21EE6-E181-822A-0276-AB1C093B20C1}"/>
                  </a:ext>
                </a:extLst>
              </p14:cNvPr>
              <p14:cNvContentPartPr/>
              <p14:nvPr/>
            </p14:nvContentPartPr>
            <p14:xfrm>
              <a:off x="1437858" y="6457096"/>
              <a:ext cx="57150" cy="276225"/>
            </p14:xfrm>
          </p:contentPart>
        </mc:Choice>
        <mc:Fallback xmlns="">
          <p:pic>
            <p:nvPicPr>
              <p:cNvPr id="76" name="Рукописный ввод 75">
                <a:extLst>
                  <a:ext uri="{FF2B5EF4-FFF2-40B4-BE49-F238E27FC236}">
                    <a16:creationId xmlns:a16="http://schemas.microsoft.com/office/drawing/2014/main" id="{ADA21EE6-E181-822A-0276-AB1C093B20C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420540" y="6439344"/>
                <a:ext cx="91440" cy="311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" name="Рукописный ввод 76">
                <a:extLst>
                  <a:ext uri="{FF2B5EF4-FFF2-40B4-BE49-F238E27FC236}">
                    <a16:creationId xmlns:a16="http://schemas.microsoft.com/office/drawing/2014/main" id="{DDC0E890-9145-AB92-BB5A-8B49E973F12A}"/>
                  </a:ext>
                </a:extLst>
              </p14:cNvPr>
              <p14:cNvContentPartPr/>
              <p14:nvPr/>
            </p14:nvContentPartPr>
            <p14:xfrm>
              <a:off x="1618074" y="6425258"/>
              <a:ext cx="95250" cy="257175"/>
            </p14:xfrm>
          </p:contentPart>
        </mc:Choice>
        <mc:Fallback xmlns="">
          <p:pic>
            <p:nvPicPr>
              <p:cNvPr id="77" name="Рукописный ввод 76">
                <a:extLst>
                  <a:ext uri="{FF2B5EF4-FFF2-40B4-BE49-F238E27FC236}">
                    <a16:creationId xmlns:a16="http://schemas.microsoft.com/office/drawing/2014/main" id="{DDC0E890-9145-AB92-BB5A-8B49E973F12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600034" y="6406967"/>
                <a:ext cx="130969" cy="293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8" name="Рукописный ввод 77">
                <a:extLst>
                  <a:ext uri="{FF2B5EF4-FFF2-40B4-BE49-F238E27FC236}">
                    <a16:creationId xmlns:a16="http://schemas.microsoft.com/office/drawing/2014/main" id="{D9562450-EA5F-4190-CE15-11DC2BD066E9}"/>
                  </a:ext>
                </a:extLst>
              </p14:cNvPr>
              <p14:cNvContentPartPr/>
              <p14:nvPr/>
            </p14:nvContentPartPr>
            <p14:xfrm>
              <a:off x="1843851" y="6331185"/>
              <a:ext cx="28575" cy="361950"/>
            </p14:xfrm>
          </p:contentPart>
        </mc:Choice>
        <mc:Fallback xmlns="">
          <p:pic>
            <p:nvPicPr>
              <p:cNvPr id="78" name="Рукописный ввод 77">
                <a:extLst>
                  <a:ext uri="{FF2B5EF4-FFF2-40B4-BE49-F238E27FC236}">
                    <a16:creationId xmlns:a16="http://schemas.microsoft.com/office/drawing/2014/main" id="{D9562450-EA5F-4190-CE15-11DC2BD066E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826427" y="6313425"/>
                <a:ext cx="63074" cy="397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9" name="Рукописный ввод 78">
                <a:extLst>
                  <a:ext uri="{FF2B5EF4-FFF2-40B4-BE49-F238E27FC236}">
                    <a16:creationId xmlns:a16="http://schemas.microsoft.com/office/drawing/2014/main" id="{9D8C3C3D-99D0-8667-B709-304BEC48703E}"/>
                  </a:ext>
                </a:extLst>
              </p14:cNvPr>
              <p14:cNvContentPartPr/>
              <p14:nvPr/>
            </p14:nvContentPartPr>
            <p14:xfrm>
              <a:off x="1975555" y="6331185"/>
              <a:ext cx="142875" cy="381000"/>
            </p14:xfrm>
          </p:contentPart>
        </mc:Choice>
        <mc:Fallback xmlns="">
          <p:pic>
            <p:nvPicPr>
              <p:cNvPr id="79" name="Рукописный ввод 78">
                <a:extLst>
                  <a:ext uri="{FF2B5EF4-FFF2-40B4-BE49-F238E27FC236}">
                    <a16:creationId xmlns:a16="http://schemas.microsoft.com/office/drawing/2014/main" id="{9D8C3C3D-99D0-8667-B709-304BEC48703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958089" y="6313414"/>
                <a:ext cx="177458" cy="416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80" name="Рукописный ввод 79">
                <a:extLst>
                  <a:ext uri="{FF2B5EF4-FFF2-40B4-BE49-F238E27FC236}">
                    <a16:creationId xmlns:a16="http://schemas.microsoft.com/office/drawing/2014/main" id="{0B84F30C-1034-3B3F-3D86-406CC7934FC2}"/>
                  </a:ext>
                </a:extLst>
              </p14:cNvPr>
              <p14:cNvContentPartPr/>
              <p14:nvPr/>
            </p14:nvContentPartPr>
            <p14:xfrm>
              <a:off x="1901521" y="6518922"/>
              <a:ext cx="152400" cy="9525"/>
            </p14:xfrm>
          </p:contentPart>
        </mc:Choice>
        <mc:Fallback xmlns="">
          <p:pic>
            <p:nvPicPr>
              <p:cNvPr id="80" name="Рукописный ввод 79">
                <a:extLst>
                  <a:ext uri="{FF2B5EF4-FFF2-40B4-BE49-F238E27FC236}">
                    <a16:creationId xmlns:a16="http://schemas.microsoft.com/office/drawing/2014/main" id="{0B84F30C-1034-3B3F-3D86-406CC7934FC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883204" y="6501913"/>
                <a:ext cx="188668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1" name="Рукописный ввод 80">
                <a:extLst>
                  <a:ext uri="{FF2B5EF4-FFF2-40B4-BE49-F238E27FC236}">
                    <a16:creationId xmlns:a16="http://schemas.microsoft.com/office/drawing/2014/main" id="{0726DABD-028C-C708-84DF-AE96A2F80735}"/>
                  </a:ext>
                </a:extLst>
              </p14:cNvPr>
              <p14:cNvContentPartPr/>
              <p14:nvPr/>
            </p14:nvContentPartPr>
            <p14:xfrm>
              <a:off x="2182518" y="6547555"/>
              <a:ext cx="419100" cy="76200"/>
            </p14:xfrm>
          </p:contentPart>
        </mc:Choice>
        <mc:Fallback xmlns="">
          <p:pic>
            <p:nvPicPr>
              <p:cNvPr id="81" name="Рукописный ввод 80">
                <a:extLst>
                  <a:ext uri="{FF2B5EF4-FFF2-40B4-BE49-F238E27FC236}">
                    <a16:creationId xmlns:a16="http://schemas.microsoft.com/office/drawing/2014/main" id="{0726DABD-028C-C708-84DF-AE96A2F8073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164669" y="6529668"/>
                <a:ext cx="454441" cy="111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2" name="Рукописный ввод 81">
                <a:extLst>
                  <a:ext uri="{FF2B5EF4-FFF2-40B4-BE49-F238E27FC236}">
                    <a16:creationId xmlns:a16="http://schemas.microsoft.com/office/drawing/2014/main" id="{C12AFAE5-75B2-36C0-3C64-772E4CD2E827}"/>
                  </a:ext>
                </a:extLst>
              </p14:cNvPr>
              <p14:cNvContentPartPr/>
              <p14:nvPr/>
            </p14:nvContentPartPr>
            <p14:xfrm>
              <a:off x="2558815" y="6519333"/>
              <a:ext cx="114300" cy="219075"/>
            </p14:xfrm>
          </p:contentPart>
        </mc:Choice>
        <mc:Fallback xmlns="">
          <p:pic>
            <p:nvPicPr>
              <p:cNvPr id="82" name="Рукописный ввод 81">
                <a:extLst>
                  <a:ext uri="{FF2B5EF4-FFF2-40B4-BE49-F238E27FC236}">
                    <a16:creationId xmlns:a16="http://schemas.microsoft.com/office/drawing/2014/main" id="{C12AFAE5-75B2-36C0-3C64-772E4CD2E82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540900" y="6501608"/>
                <a:ext cx="149772" cy="2541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55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4FCF7-AE71-15B5-339E-B0C3F5BF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725" y="206442"/>
            <a:ext cx="9387795" cy="1397455"/>
          </a:xfrm>
        </p:spPr>
        <p:txBody>
          <a:bodyPr>
            <a:normAutofit/>
          </a:bodyPr>
          <a:lstStyle/>
          <a:p>
            <a:r>
              <a:rPr lang="ru-RU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STYLE-ATTENTIONAL MODULE «под капотом»</a:t>
            </a:r>
            <a:endParaRPr lang="ru-RU" sz="280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47A68425-2B76-436D-CAA1-6106746D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14" y="1541913"/>
            <a:ext cx="4652904" cy="278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A76A024-1CF6-7DDA-55AD-15C9DF805665}"/>
                  </a:ext>
                </a:extLst>
              </p14:cNvPr>
              <p14:cNvContentPartPr/>
              <p14:nvPr/>
            </p14:nvContentPartPr>
            <p14:xfrm>
              <a:off x="1862665" y="1832374"/>
              <a:ext cx="66675" cy="22860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A76A024-1CF6-7DDA-55AD-15C9DF8056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4645" y="1814289"/>
                <a:ext cx="102355" cy="264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E58BB9FE-0588-D70C-29A7-A4FB8F6E8014}"/>
                  </a:ext>
                </a:extLst>
              </p14:cNvPr>
              <p14:cNvContentPartPr/>
              <p14:nvPr/>
            </p14:nvContentPartPr>
            <p14:xfrm>
              <a:off x="1903380" y="2991556"/>
              <a:ext cx="104775" cy="200024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E58BB9FE-0588-D70C-29A7-A4FB8F6E80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6090" y="2973471"/>
                <a:ext cx="139008" cy="235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A8C50FA-2ECC-B0BF-FCF9-587D4A9C5631}"/>
                  </a:ext>
                </a:extLst>
              </p14:cNvPr>
              <p14:cNvContentPartPr/>
              <p14:nvPr/>
            </p14:nvContentPartPr>
            <p14:xfrm>
              <a:off x="1817579" y="3847629"/>
              <a:ext cx="142875" cy="238125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A8C50FA-2ECC-B0BF-FCF9-587D4A9C56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9494" y="3829534"/>
                <a:ext cx="178684" cy="273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6F05B4F9-8DF9-AD70-AE22-83BCF1F3B1C6}"/>
                  </a:ext>
                </a:extLst>
              </p14:cNvPr>
              <p14:cNvContentPartPr/>
              <p14:nvPr/>
            </p14:nvContentPartPr>
            <p14:xfrm>
              <a:off x="2530592" y="2662296"/>
              <a:ext cx="57150" cy="142875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6F05B4F9-8DF9-AD70-AE22-83BCF1F3B1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1793" y="2644302"/>
                <a:ext cx="94373" cy="178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D3C22F9D-5285-FF3F-9603-E8318CD0FDC1}"/>
                  </a:ext>
                </a:extLst>
              </p14:cNvPr>
              <p14:cNvContentPartPr/>
              <p14:nvPr/>
            </p14:nvContentPartPr>
            <p14:xfrm>
              <a:off x="2614848" y="2662295"/>
              <a:ext cx="9525" cy="219075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D3C22F9D-5285-FF3F-9603-E8318CD0FD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8426" y="2644099"/>
                <a:ext cx="42041" cy="255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622DD162-1D43-A606-2541-9CB7B4F258D0}"/>
                  </a:ext>
                </a:extLst>
              </p14:cNvPr>
              <p14:cNvContentPartPr/>
              <p14:nvPr/>
            </p14:nvContentPartPr>
            <p14:xfrm>
              <a:off x="3010369" y="2107259"/>
              <a:ext cx="85725" cy="24765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622DD162-1D43-A606-2541-9CB7B4F258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92584" y="2089076"/>
                <a:ext cx="120940" cy="283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FC0CB948-44A9-9290-4963-F95B237F54FE}"/>
                  </a:ext>
                </a:extLst>
              </p14:cNvPr>
              <p14:cNvContentPartPr/>
              <p14:nvPr/>
            </p14:nvContentPartPr>
            <p14:xfrm>
              <a:off x="3027362" y="2103393"/>
              <a:ext cx="47625" cy="28575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FC0CB948-44A9-9290-4963-F95B237F54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10593" y="2087518"/>
                <a:ext cx="80828" cy="60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0CCD5938-B440-0DAD-B094-7F39A7BA6DD0}"/>
                  </a:ext>
                </a:extLst>
              </p14:cNvPr>
              <p14:cNvContentPartPr/>
              <p14:nvPr/>
            </p14:nvContentPartPr>
            <p14:xfrm>
              <a:off x="3397393" y="3264369"/>
              <a:ext cx="180975" cy="219075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0CCD5938-B440-0DAD-B094-7F39A7BA6D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79039" y="3246234"/>
                <a:ext cx="217317" cy="254983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Рисунок 34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344FE1A0-1DC2-B96B-EB7B-B02FFF6CFA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9141" y="3849269"/>
            <a:ext cx="2743200" cy="683459"/>
          </a:xfrm>
          <a:prstGeom prst="rect">
            <a:avLst/>
          </a:prstGeom>
        </p:spPr>
      </p:pic>
      <p:pic>
        <p:nvPicPr>
          <p:cNvPr id="51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8616FA4-FD43-2E12-AC7C-16257031EA2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57066" y="5994460"/>
            <a:ext cx="2743200" cy="833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2D6D19FD-4066-A9D0-DAA5-E98A0691F618}"/>
                  </a:ext>
                </a:extLst>
              </p14:cNvPr>
              <p14:cNvContentPartPr/>
              <p14:nvPr/>
            </p14:nvContentPartPr>
            <p14:xfrm>
              <a:off x="3969925" y="3847629"/>
              <a:ext cx="180975" cy="238125"/>
            </p14:xfrm>
          </p:contentPart>
        </mc:Choice>
        <mc:Fallback xmlns=""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2D6D19FD-4066-A9D0-DAA5-E98A0691F61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51971" y="3829368"/>
                <a:ext cx="216524" cy="274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3" name="Рукописный ввод 52">
                <a:extLst>
                  <a:ext uri="{FF2B5EF4-FFF2-40B4-BE49-F238E27FC236}">
                    <a16:creationId xmlns:a16="http://schemas.microsoft.com/office/drawing/2014/main" id="{C9FA3894-1DDC-903F-3BBA-0DFFBEDD6414}"/>
                  </a:ext>
                </a:extLst>
              </p14:cNvPr>
              <p14:cNvContentPartPr/>
              <p14:nvPr/>
            </p14:nvContentPartPr>
            <p14:xfrm>
              <a:off x="4054592" y="3931365"/>
              <a:ext cx="190500" cy="66675"/>
            </p14:xfrm>
          </p:contentPart>
        </mc:Choice>
        <mc:Fallback xmlns="">
          <p:pic>
            <p:nvPicPr>
              <p:cNvPr id="53" name="Рукописный ввод 52">
                <a:extLst>
                  <a:ext uri="{FF2B5EF4-FFF2-40B4-BE49-F238E27FC236}">
                    <a16:creationId xmlns:a16="http://schemas.microsoft.com/office/drawing/2014/main" id="{C9FA3894-1DDC-903F-3BBA-0DFFBEDD641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36310" y="3913442"/>
                <a:ext cx="226699" cy="102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Рукописный ввод 53">
                <a:extLst>
                  <a:ext uri="{FF2B5EF4-FFF2-40B4-BE49-F238E27FC236}">
                    <a16:creationId xmlns:a16="http://schemas.microsoft.com/office/drawing/2014/main" id="{A812906A-FC26-7FB7-DC78-032903DFD8F8}"/>
                  </a:ext>
                </a:extLst>
              </p14:cNvPr>
              <p14:cNvContentPartPr/>
              <p14:nvPr/>
            </p14:nvContentPartPr>
            <p14:xfrm>
              <a:off x="3499158" y="3743280"/>
              <a:ext cx="161925" cy="371475"/>
            </p14:xfrm>
          </p:contentPart>
        </mc:Choice>
        <mc:Fallback xmlns="">
          <p:pic>
            <p:nvPicPr>
              <p:cNvPr id="54" name="Рукописный ввод 53">
                <a:extLst>
                  <a:ext uri="{FF2B5EF4-FFF2-40B4-BE49-F238E27FC236}">
                    <a16:creationId xmlns:a16="http://schemas.microsoft.com/office/drawing/2014/main" id="{A812906A-FC26-7FB7-DC78-032903DFD8F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81166" y="3725159"/>
                <a:ext cx="197549" cy="407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Рукописный ввод 54">
                <a:extLst>
                  <a:ext uri="{FF2B5EF4-FFF2-40B4-BE49-F238E27FC236}">
                    <a16:creationId xmlns:a16="http://schemas.microsoft.com/office/drawing/2014/main" id="{01F9D760-AFBD-4905-4979-F6987A721289}"/>
                  </a:ext>
                </a:extLst>
              </p14:cNvPr>
              <p14:cNvContentPartPr/>
              <p14:nvPr/>
            </p14:nvContentPartPr>
            <p14:xfrm>
              <a:off x="2398888" y="4490719"/>
              <a:ext cx="342900" cy="19050"/>
            </p14:xfrm>
          </p:contentPart>
        </mc:Choice>
        <mc:Fallback xmlns="">
          <p:pic>
            <p:nvPicPr>
              <p:cNvPr id="55" name="Рукописный ввод 54">
                <a:extLst>
                  <a:ext uri="{FF2B5EF4-FFF2-40B4-BE49-F238E27FC236}">
                    <a16:creationId xmlns:a16="http://schemas.microsoft.com/office/drawing/2014/main" id="{01F9D760-AFBD-4905-4979-F6987A7212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81029" y="4469552"/>
                <a:ext cx="378262" cy="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46BC1335-EAFD-F8F6-8B42-F4E64D6D2409}"/>
                  </a:ext>
                </a:extLst>
              </p14:cNvPr>
              <p14:cNvContentPartPr/>
              <p14:nvPr/>
            </p14:nvContentPartPr>
            <p14:xfrm>
              <a:off x="2370666" y="4371998"/>
              <a:ext cx="390525" cy="28575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46BC1335-EAFD-F8F6-8B42-F4E64D6D240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52866" y="4355385"/>
                <a:ext cx="425768" cy="6146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89231E5-3DFF-438F-B818-CC07A11CDD9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827881" y="1683967"/>
            <a:ext cx="7192903" cy="2492880"/>
          </a:xfrm>
          <a:prstGeom prst="rect">
            <a:avLst/>
          </a:prstGeom>
        </p:spPr>
      </p:pic>
      <p:pic>
        <p:nvPicPr>
          <p:cNvPr id="6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A6F3D3E-4EF8-CD59-13C8-39EDB5DEC6A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22623" y="4078290"/>
            <a:ext cx="4972758" cy="422977"/>
          </a:xfrm>
          <a:prstGeom prst="rect">
            <a:avLst/>
          </a:prstGeom>
        </p:spPr>
      </p:pic>
      <p:pic>
        <p:nvPicPr>
          <p:cNvPr id="11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6F53BC8-77E9-0473-4894-77C202A2EB2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364" y="5011603"/>
            <a:ext cx="7719718" cy="1820722"/>
          </a:xfrm>
          <a:prstGeom prst="rect">
            <a:avLst/>
          </a:prstGeom>
        </p:spPr>
      </p:pic>
      <p:pic>
        <p:nvPicPr>
          <p:cNvPr id="10" name="Рисунок 40">
            <a:extLst>
              <a:ext uri="{FF2B5EF4-FFF2-40B4-BE49-F238E27FC236}">
                <a16:creationId xmlns:a16="http://schemas.microsoft.com/office/drawing/2014/main" id="{2FACCF95-20C5-B9CE-B9FA-C8BA045A23A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429956" y="4505114"/>
            <a:ext cx="5339642" cy="622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13197AB5-633F-F7E4-51E8-946B25AC4AE8}"/>
                  </a:ext>
                </a:extLst>
              </p14:cNvPr>
              <p14:cNvContentPartPr/>
              <p14:nvPr/>
            </p14:nvContentPartPr>
            <p14:xfrm>
              <a:off x="4854221" y="4374444"/>
              <a:ext cx="847725" cy="17145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13197AB5-633F-F7E4-51E8-946B25AC4AE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36184" y="4356320"/>
                <a:ext cx="883438" cy="207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5944FA9-1ACC-6153-17E0-B3FA27CD3BAA}"/>
                  </a:ext>
                </a:extLst>
              </p14:cNvPr>
              <p14:cNvContentPartPr/>
              <p14:nvPr/>
            </p14:nvContentPartPr>
            <p14:xfrm>
              <a:off x="5533513" y="4374443"/>
              <a:ext cx="180975" cy="25717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5944FA9-1ACC-6153-17E0-B3FA27CD3BA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15379" y="4356281"/>
                <a:ext cx="216880" cy="29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1D21388A-115D-EC39-DF9D-941967923397}"/>
                  </a:ext>
                </a:extLst>
              </p14:cNvPr>
              <p14:cNvContentPartPr/>
              <p14:nvPr/>
            </p14:nvContentPartPr>
            <p14:xfrm>
              <a:off x="8795925" y="5089407"/>
              <a:ext cx="400050" cy="81915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1D21388A-115D-EC39-DF9D-9419679233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78145" y="5071308"/>
                <a:ext cx="435254" cy="8549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13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99D26-4301-7751-D178-7BBD1840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36786"/>
            <a:ext cx="4938887" cy="2177814"/>
          </a:xfrm>
        </p:spPr>
        <p:txBody>
          <a:bodyPr>
            <a:normAutofit/>
          </a:bodyPr>
          <a:lstStyle/>
          <a:p>
            <a:r>
              <a:rPr lang="ru-RU" sz="40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Функция потерь</a:t>
            </a:r>
            <a:endParaRPr lang="ru-RU" sz="400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0342CAB4-AC1A-A3C0-715D-6E2436872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769" y="2712557"/>
            <a:ext cx="5784262" cy="3209219"/>
          </a:xfrm>
        </p:spPr>
      </p:pic>
      <p:pic>
        <p:nvPicPr>
          <p:cNvPr id="6" name="Рисунок 6" descr="Изображение выглядит как текст, антенна&#10;&#10;Автоматически созданное описание">
            <a:extLst>
              <a:ext uri="{FF2B5EF4-FFF2-40B4-BE49-F238E27FC236}">
                <a16:creationId xmlns:a16="http://schemas.microsoft.com/office/drawing/2014/main" id="{27DFB2F4-9BBF-4172-1501-CC01E86CD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85" y="872675"/>
            <a:ext cx="6073422" cy="691168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76ACBD4-C022-D237-2EA1-7086E98D9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363" y="2510670"/>
            <a:ext cx="4163718" cy="1422735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E7A9B5-4280-B4FC-6A77-3D60ED817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622" y="4895346"/>
            <a:ext cx="5734755" cy="17804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B6FE6252-93FB-E5B4-5CC4-451BD7698E12}"/>
                  </a:ext>
                </a:extLst>
              </p14:cNvPr>
              <p14:cNvContentPartPr/>
              <p14:nvPr/>
            </p14:nvContentPartPr>
            <p14:xfrm>
              <a:off x="4618003" y="4185690"/>
              <a:ext cx="1409700" cy="1171575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B6FE6252-93FB-E5B4-5CC4-451BD7698E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0054" y="4167644"/>
                <a:ext cx="1445239" cy="1207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3F4A733-EF1F-F89E-088B-0751A2FC13DC}"/>
                  </a:ext>
                </a:extLst>
              </p14:cNvPr>
              <p14:cNvContentPartPr/>
              <p14:nvPr/>
            </p14:nvContentPartPr>
            <p14:xfrm>
              <a:off x="2953925" y="2776347"/>
              <a:ext cx="47625" cy="28575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3F4A733-EF1F-F89E-088B-0751A2FC13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4565" y="2757548"/>
                <a:ext cx="85957" cy="65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D7D1063-B1A8-152F-1923-866CFAE326FA}"/>
                  </a:ext>
                </a:extLst>
              </p14:cNvPr>
              <p14:cNvContentPartPr/>
              <p14:nvPr/>
            </p14:nvContentPartPr>
            <p14:xfrm>
              <a:off x="3302000" y="2563708"/>
              <a:ext cx="200024" cy="104775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D7D1063-B1A8-152F-1923-866CFAE326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4077" y="2546304"/>
                <a:ext cx="235512" cy="139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CAC7B53-4BD3-DA43-E60B-0F834DE127CE}"/>
                  </a:ext>
                </a:extLst>
              </p14:cNvPr>
              <p14:cNvContentPartPr/>
              <p14:nvPr/>
            </p14:nvContentPartPr>
            <p14:xfrm>
              <a:off x="3715925" y="2140745"/>
              <a:ext cx="714375" cy="295275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CAC7B53-4BD3-DA43-E60B-0F834DE127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8012" y="2122806"/>
                <a:ext cx="749843" cy="330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19C8B12-00CA-FAD2-5412-6F01952BAADF}"/>
                  </a:ext>
                </a:extLst>
              </p14:cNvPr>
              <p14:cNvContentPartPr/>
              <p14:nvPr/>
            </p14:nvContentPartPr>
            <p14:xfrm>
              <a:off x="4826000" y="1867808"/>
              <a:ext cx="247650" cy="1143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19C8B12-00CA-FAD2-5412-6F01952BAA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08028" y="1850331"/>
                <a:ext cx="283234" cy="148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0A787547-EEA8-921C-2FCB-0439D62856CC}"/>
                  </a:ext>
                </a:extLst>
              </p14:cNvPr>
              <p14:cNvContentPartPr/>
              <p14:nvPr/>
            </p14:nvContentPartPr>
            <p14:xfrm>
              <a:off x="5409259" y="1609921"/>
              <a:ext cx="323850" cy="104775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0A787547-EEA8-921C-2FCB-0439D62856C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91247" y="1591539"/>
                <a:ext cx="359513" cy="141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5BBED6DA-110D-60D6-8313-871BA4517BA7}"/>
                  </a:ext>
                </a:extLst>
              </p14:cNvPr>
              <p14:cNvContentPartPr/>
              <p14:nvPr/>
            </p14:nvContentPartPr>
            <p14:xfrm>
              <a:off x="5936074" y="1492639"/>
              <a:ext cx="76200" cy="2857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5BBED6DA-110D-60D6-8313-871BA4517B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18187" y="1476403"/>
                <a:ext cx="111617" cy="60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5098C61B-420A-42AC-25ED-A367B966DC2E}"/>
                  </a:ext>
                </a:extLst>
              </p14:cNvPr>
              <p14:cNvContentPartPr/>
              <p14:nvPr/>
            </p14:nvContentPartPr>
            <p14:xfrm>
              <a:off x="4223925" y="2613632"/>
              <a:ext cx="333375" cy="20955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5098C61B-420A-42AC-25ED-A367B966DC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05866" y="2595567"/>
                <a:ext cx="369132" cy="245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6A01BB3B-78C0-32B7-EF72-815B14B79405}"/>
                  </a:ext>
                </a:extLst>
              </p14:cNvPr>
              <p14:cNvContentPartPr/>
              <p14:nvPr/>
            </p14:nvContentPartPr>
            <p14:xfrm>
              <a:off x="4938888" y="2341582"/>
              <a:ext cx="647700" cy="15240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6A01BB3B-78C0-32B7-EF72-815B14B794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20876" y="2323482"/>
                <a:ext cx="683363" cy="188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A0765534-B542-22E0-F93D-4C99C93D14E7}"/>
                  </a:ext>
                </a:extLst>
              </p14:cNvPr>
              <p14:cNvContentPartPr/>
              <p14:nvPr/>
            </p14:nvContentPartPr>
            <p14:xfrm>
              <a:off x="6293555" y="2314221"/>
              <a:ext cx="914400" cy="28575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A0765534-B542-22E0-F93D-4C99C93D14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75477" y="2297985"/>
                <a:ext cx="950195" cy="60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34E68314-D33F-AF78-F6C2-9C8413E3E5A4}"/>
                  </a:ext>
                </a:extLst>
              </p14:cNvPr>
              <p14:cNvContentPartPr/>
              <p14:nvPr/>
            </p14:nvContentPartPr>
            <p14:xfrm>
              <a:off x="7572962" y="2549406"/>
              <a:ext cx="381000" cy="104775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34E68314-D33F-AF78-F6C2-9C8413E3E5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55108" y="2532173"/>
                <a:ext cx="416351" cy="138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3DB0926D-44BE-2A26-188E-094DBEA8B430}"/>
                  </a:ext>
                </a:extLst>
              </p14:cNvPr>
              <p14:cNvContentPartPr/>
              <p14:nvPr/>
            </p14:nvContentPartPr>
            <p14:xfrm>
              <a:off x="8118592" y="2775184"/>
              <a:ext cx="19050" cy="9525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3DB0926D-44BE-2A26-188E-094DBEA8B43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99916" y="2760301"/>
                <a:ext cx="56029" cy="3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951155E8-3274-6D48-E950-1E91ADB84D44}"/>
                  </a:ext>
                </a:extLst>
              </p14:cNvPr>
              <p14:cNvContentPartPr/>
              <p14:nvPr/>
            </p14:nvContentPartPr>
            <p14:xfrm>
              <a:off x="5653851" y="3029184"/>
              <a:ext cx="28575" cy="28575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951155E8-3274-6D48-E950-1E91ADB84D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37798" y="3011970"/>
                <a:ext cx="60361" cy="62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FE3E9EE-E8FC-A8F2-5E55-18B4B7778E90}"/>
                  </a:ext>
                </a:extLst>
              </p14:cNvPr>
              <p14:cNvContentPartPr/>
              <p14:nvPr/>
            </p14:nvContentPartPr>
            <p14:xfrm>
              <a:off x="5917259" y="3273777"/>
              <a:ext cx="342900" cy="352425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FE3E9EE-E8FC-A8F2-5E55-18B4B7778E9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99287" y="3255592"/>
                <a:ext cx="378484" cy="388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823A8D4D-41AA-6EDC-5312-4E09372D0C3F}"/>
                  </a:ext>
                </a:extLst>
              </p14:cNvPr>
              <p14:cNvContentPartPr/>
              <p14:nvPr/>
            </p14:nvContentPartPr>
            <p14:xfrm>
              <a:off x="6839185" y="4186296"/>
              <a:ext cx="266700" cy="36195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823A8D4D-41AA-6EDC-5312-4E09372D0C3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21405" y="4168089"/>
                <a:ext cx="301904" cy="397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D0A89862-5A57-A317-DDD6-9BA75ED609F2}"/>
                  </a:ext>
                </a:extLst>
              </p14:cNvPr>
              <p14:cNvContentPartPr/>
              <p14:nvPr/>
            </p14:nvContentPartPr>
            <p14:xfrm>
              <a:off x="7234296" y="4750740"/>
              <a:ext cx="171450" cy="295275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D0A89862-5A57-A317-DDD6-9BA75ED609F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15821" y="4732491"/>
                <a:ext cx="208031" cy="331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CA6EDF82-AE08-0BF4-70D0-E79D05E3E533}"/>
                  </a:ext>
                </a:extLst>
              </p14:cNvPr>
              <p14:cNvContentPartPr/>
              <p14:nvPr/>
            </p14:nvContentPartPr>
            <p14:xfrm>
              <a:off x="7215480" y="4763827"/>
              <a:ext cx="257175" cy="333375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CA6EDF82-AE08-0BF4-70D0-E79D05E3E5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97241" y="4745884"/>
                <a:ext cx="293289" cy="368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45F1D41F-8C18-D970-DD9B-7FD220DBC987}"/>
                  </a:ext>
                </a:extLst>
              </p14:cNvPr>
              <p14:cNvContentPartPr/>
              <p14:nvPr/>
            </p14:nvContentPartPr>
            <p14:xfrm>
              <a:off x="7938519" y="2539999"/>
              <a:ext cx="342900" cy="409575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45F1D41F-8C18-D970-DD9B-7FD220DBC98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20734" y="2522160"/>
                <a:ext cx="378115" cy="444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D1E35556-846C-1009-F0C0-061264CF313F}"/>
                  </a:ext>
                </a:extLst>
              </p14:cNvPr>
              <p14:cNvContentPartPr/>
              <p14:nvPr/>
            </p14:nvContentPartPr>
            <p14:xfrm>
              <a:off x="4205792" y="2587037"/>
              <a:ext cx="381000" cy="28575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D1E35556-846C-1009-F0C0-061264CF31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87769" y="2568836"/>
                <a:ext cx="416685" cy="321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03949B6E-1593-EBEC-1873-21CD825684C5}"/>
                  </a:ext>
                </a:extLst>
              </p14:cNvPr>
              <p14:cNvContentPartPr/>
              <p14:nvPr/>
            </p14:nvContentPartPr>
            <p14:xfrm>
              <a:off x="5870222" y="1411111"/>
              <a:ext cx="247650" cy="28575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03949B6E-1593-EBEC-1873-21CD825684C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2533" y="1392864"/>
                <a:ext cx="282675" cy="321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95A3C66-6896-41EC-1508-F09823600CE4}"/>
                  </a:ext>
                </a:extLst>
              </p14:cNvPr>
              <p14:cNvContentPartPr/>
              <p14:nvPr/>
            </p14:nvContentPartPr>
            <p14:xfrm>
              <a:off x="3022872" y="2502369"/>
              <a:ext cx="438150" cy="295275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95A3C66-6896-41EC-1508-F09823600CE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04856" y="2484254"/>
                <a:ext cx="473822" cy="33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9EAD0B1A-AEF9-D127-0CD3-B5EF73EA4E28}"/>
                  </a:ext>
                </a:extLst>
              </p14:cNvPr>
              <p14:cNvContentPartPr/>
              <p14:nvPr/>
            </p14:nvContentPartPr>
            <p14:xfrm>
              <a:off x="5644444" y="2982148"/>
              <a:ext cx="323850" cy="1905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9EAD0B1A-AEF9-D127-0CD3-B5EF73EA4E2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26670" y="2964830"/>
                <a:ext cx="359043" cy="53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9D012BCF-8C0F-D947-35B5-76D1245AFC96}"/>
                  </a:ext>
                </a:extLst>
              </p14:cNvPr>
              <p14:cNvContentPartPr/>
              <p14:nvPr/>
            </p14:nvContentPartPr>
            <p14:xfrm>
              <a:off x="5625629" y="2991555"/>
              <a:ext cx="47625" cy="36195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9D012BCF-8C0F-D947-35B5-76D1245AFC9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09207" y="2973476"/>
                <a:ext cx="80141" cy="397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890327E9-DD90-205C-E790-DA4FFFBA0D53}"/>
                  </a:ext>
                </a:extLst>
              </p14:cNvPr>
              <p14:cNvContentPartPr/>
              <p14:nvPr/>
            </p14:nvContentPartPr>
            <p14:xfrm>
              <a:off x="5747925" y="3123258"/>
              <a:ext cx="47625" cy="28575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890327E9-DD90-205C-E790-DA4FFFBA0D5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29885" y="3103686"/>
                <a:ext cx="83344" cy="67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A5A901FE-9620-57A5-66DE-795561915516}"/>
                  </a:ext>
                </a:extLst>
              </p14:cNvPr>
              <p14:cNvContentPartPr/>
              <p14:nvPr/>
            </p14:nvContentPartPr>
            <p14:xfrm>
              <a:off x="6378222" y="3697110"/>
              <a:ext cx="57150" cy="47625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A5A901FE-9620-57A5-66DE-7955619155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59546" y="3679471"/>
                <a:ext cx="94129" cy="82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EB3720EA-9746-D86B-760D-914A767522A8}"/>
                  </a:ext>
                </a:extLst>
              </p14:cNvPr>
              <p14:cNvContentPartPr/>
              <p14:nvPr/>
            </p14:nvContentPartPr>
            <p14:xfrm>
              <a:off x="6547555" y="3847629"/>
              <a:ext cx="66675" cy="762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EB3720EA-9746-D86B-760D-914A767522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30718" y="3829044"/>
                <a:ext cx="100013" cy="112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E209D979-7565-43FB-B1E2-54B4154C16F3}"/>
                  </a:ext>
                </a:extLst>
              </p14:cNvPr>
              <p14:cNvContentPartPr/>
              <p14:nvPr/>
            </p14:nvContentPartPr>
            <p14:xfrm>
              <a:off x="6679258" y="3988740"/>
              <a:ext cx="9525" cy="9525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E209D979-7565-43FB-B1E2-54B4154C16F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03008" y="3945445"/>
                <a:ext cx="9525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EB74E2E7-F586-4E0A-EF14-A1C808F598E2}"/>
                  </a:ext>
                </a:extLst>
              </p14:cNvPr>
              <p14:cNvContentPartPr/>
              <p14:nvPr/>
            </p14:nvContentPartPr>
            <p14:xfrm>
              <a:off x="5804370" y="2385754"/>
              <a:ext cx="19050" cy="9525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EB74E2E7-F586-4E0A-EF14-A1C808F598E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88226" y="2342459"/>
                <a:ext cx="51015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16B56762-E17E-CE88-4166-D244075162C7}"/>
                  </a:ext>
                </a:extLst>
              </p14:cNvPr>
              <p14:cNvContentPartPr/>
              <p14:nvPr/>
            </p14:nvContentPartPr>
            <p14:xfrm>
              <a:off x="5729110" y="2342033"/>
              <a:ext cx="142875" cy="9525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16B56762-E17E-CE88-4166-D244075162C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10793" y="2325024"/>
                <a:ext cx="179143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8E8868E3-71BA-FAB3-AD4D-134EB6F9FDEE}"/>
                  </a:ext>
                </a:extLst>
              </p14:cNvPr>
              <p14:cNvContentPartPr/>
              <p14:nvPr/>
            </p14:nvContentPartPr>
            <p14:xfrm>
              <a:off x="5973703" y="2342444"/>
              <a:ext cx="123825" cy="1905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8E8868E3-71BA-FAB3-AD4D-134EB6F9FD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55222" y="2326300"/>
                <a:ext cx="160418" cy="51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A074F055-1347-D8BE-908D-3FF97CA91C78}"/>
                  </a:ext>
                </a:extLst>
              </p14:cNvPr>
              <p14:cNvContentPartPr/>
              <p14:nvPr/>
            </p14:nvContentPartPr>
            <p14:xfrm>
              <a:off x="6180666" y="2389480"/>
              <a:ext cx="9525" cy="9525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A074F055-1347-D8BE-908D-3FF97CA91C7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63027" y="1913230"/>
                <a:ext cx="444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0DD468DD-BF04-98CE-707D-EA9B969C64B4}"/>
                  </a:ext>
                </a:extLst>
              </p14:cNvPr>
              <p14:cNvContentPartPr/>
              <p14:nvPr/>
            </p14:nvContentPartPr>
            <p14:xfrm>
              <a:off x="4703703" y="2558814"/>
              <a:ext cx="47625" cy="9525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0DD468DD-BF04-98CE-707D-EA9B969C64B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84023" y="2082564"/>
                <a:ext cx="86591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D703D253-9785-DFE6-3DE3-D286B8CEF83D}"/>
                  </a:ext>
                </a:extLst>
              </p14:cNvPr>
              <p14:cNvContentPartPr/>
              <p14:nvPr/>
            </p14:nvContentPartPr>
            <p14:xfrm>
              <a:off x="7300147" y="2427110"/>
              <a:ext cx="28575" cy="9525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D703D253-9785-DFE6-3DE3-D286B8CEF83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80303" y="2387422"/>
                <a:ext cx="67866" cy="88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A82BDE9E-BABF-1124-C065-8C19316DA870}"/>
                  </a:ext>
                </a:extLst>
              </p14:cNvPr>
              <p14:cNvContentPartPr/>
              <p14:nvPr/>
            </p14:nvContentPartPr>
            <p14:xfrm>
              <a:off x="4600221" y="2060221"/>
              <a:ext cx="9525" cy="9525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A82BDE9E-BABF-1124-C065-8C19316DA87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23971" y="158397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111BF8E9-A55C-FA22-3AED-2676F38D05D1}"/>
                  </a:ext>
                </a:extLst>
              </p14:cNvPr>
              <p14:cNvContentPartPr/>
              <p14:nvPr/>
            </p14:nvContentPartPr>
            <p14:xfrm>
              <a:off x="7375406" y="2445925"/>
              <a:ext cx="9525" cy="9525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111BF8E9-A55C-FA22-3AED-2676F38D05D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99156" y="1969675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2953C79F-6E8F-0939-C1CC-C5F929A94651}"/>
                  </a:ext>
                </a:extLst>
              </p14:cNvPr>
              <p14:cNvContentPartPr/>
              <p14:nvPr/>
            </p14:nvContentPartPr>
            <p14:xfrm>
              <a:off x="11561703" y="5776147"/>
              <a:ext cx="9525" cy="104775"/>
            </p14:xfrm>
          </p:contentPart>
        </mc:Choice>
        <mc:Fallback xmlns=""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2953C79F-6E8F-0939-C1CC-C5F929A9465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544694" y="5758914"/>
                <a:ext cx="43203" cy="138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DD4E47B5-389A-89C0-06DE-953E41F0E482}"/>
                  </a:ext>
                </a:extLst>
              </p14:cNvPr>
              <p14:cNvContentPartPr/>
              <p14:nvPr/>
            </p14:nvContentPartPr>
            <p14:xfrm>
              <a:off x="11486443" y="5826836"/>
              <a:ext cx="142875" cy="9525"/>
            </p14:xfrm>
          </p:contentPart>
        </mc:Choice>
        <mc:Fallback xmlns=""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DD4E47B5-389A-89C0-06DE-953E41F0E48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468539" y="5798821"/>
                <a:ext cx="178325" cy="64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8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41A62-AA22-2EBD-94F8-9B895A63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524" y="129823"/>
            <a:ext cx="7977480" cy="2093148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Контентная и стилевая составляющие функции потерь</a:t>
            </a:r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95AC94A6-6364-2FD4-1F56-7B2B8B2FA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34" y="2318925"/>
            <a:ext cx="11447354" cy="376390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710217A3-49D7-710A-B642-E41BC1FF8E07}"/>
                  </a:ext>
                </a:extLst>
              </p14:cNvPr>
              <p14:cNvContentPartPr/>
              <p14:nvPr/>
            </p14:nvContentPartPr>
            <p14:xfrm>
              <a:off x="6763419" y="3603037"/>
              <a:ext cx="19050" cy="28575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710217A3-49D7-710A-B642-E41BC1FF8E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5780" y="3585088"/>
                <a:ext cx="53975" cy="32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488B3683-1C4F-7DD4-B3B1-15EE32C79873}"/>
                  </a:ext>
                </a:extLst>
              </p14:cNvPr>
              <p14:cNvContentPartPr/>
              <p14:nvPr/>
            </p14:nvContentPartPr>
            <p14:xfrm>
              <a:off x="6754518" y="4026369"/>
              <a:ext cx="9525" cy="9525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488B3683-1C4F-7DD4-B3B1-15EE32C798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8268" y="355011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E32C767-4670-6E4B-D75D-0FA2E9026AE7}"/>
                  </a:ext>
                </a:extLst>
              </p14:cNvPr>
              <p14:cNvContentPartPr/>
              <p14:nvPr/>
            </p14:nvContentPartPr>
            <p14:xfrm>
              <a:off x="6801145" y="5512740"/>
              <a:ext cx="9525" cy="2286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E32C767-4670-6E4B-D75D-0FA2E9026A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4136" y="5494568"/>
                <a:ext cx="43203" cy="264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66A9FBC8-2D23-B523-B4ED-FB1D4CF7A5B1}"/>
                  </a:ext>
                </a:extLst>
              </p14:cNvPr>
              <p14:cNvContentPartPr/>
              <p14:nvPr/>
            </p14:nvContentPartPr>
            <p14:xfrm>
              <a:off x="6801555" y="5917258"/>
              <a:ext cx="9525" cy="9525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66A9FBC8-2D23-B523-B4ED-FB1D4CF7A5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5305" y="5441008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76F83ED-E068-60F7-ECEA-EB4300CC223F}"/>
                  </a:ext>
                </a:extLst>
              </p14:cNvPr>
              <p14:cNvContentPartPr/>
              <p14:nvPr/>
            </p14:nvContentPartPr>
            <p14:xfrm>
              <a:off x="7571816" y="2746502"/>
              <a:ext cx="1685925" cy="504825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76F83ED-E068-60F7-ECEA-EB4300CC22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53819" y="2728676"/>
                <a:ext cx="1721558" cy="5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047DA6F-EFF3-61B0-D997-06798A282433}"/>
                  </a:ext>
                </a:extLst>
              </p14:cNvPr>
              <p14:cNvContentPartPr/>
              <p14:nvPr/>
            </p14:nvContentPartPr>
            <p14:xfrm>
              <a:off x="6970888" y="2634073"/>
              <a:ext cx="133350" cy="485775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047DA6F-EFF3-61B0-D997-06798A2824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52770" y="2616081"/>
                <a:ext cx="169224" cy="521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F70196BE-B7D5-388C-0881-EA99DC247AE4}"/>
                  </a:ext>
                </a:extLst>
              </p14:cNvPr>
              <p14:cNvContentPartPr/>
              <p14:nvPr/>
            </p14:nvContentPartPr>
            <p14:xfrm>
              <a:off x="2897008" y="2652888"/>
              <a:ext cx="200024" cy="4572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F70196BE-B7D5-388C-0881-EA99DC247A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78857" y="2634902"/>
                <a:ext cx="235963" cy="4928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765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3348E-9955-11DC-4552-4F9E7C5D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635" y="167451"/>
            <a:ext cx="3621851" cy="1867370"/>
          </a:xfrm>
        </p:spPr>
        <p:txBody>
          <a:bodyPr>
            <a:normAutofit/>
          </a:bodyPr>
          <a:lstStyle/>
          <a:p>
            <a:r>
              <a:rPr lang="ru-RU" sz="400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Identity</a:t>
            </a:r>
            <a:r>
              <a:rPr lang="ru-RU" sz="40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ru-RU" sz="400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loss</a:t>
            </a:r>
            <a:endParaRPr lang="ru-RU" sz="400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A01ADF-AEFE-546B-30FB-460716AB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155" y="2864553"/>
            <a:ext cx="4421480" cy="1713091"/>
          </a:xfrm>
        </p:spPr>
        <p:txBody>
          <a:bodyPr/>
          <a:lstStyle/>
          <a:p>
            <a:r>
              <a:rPr lang="ru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onsolas"/>
              </a:rPr>
              <a:t>Архитектура </a:t>
            </a:r>
            <a:r>
              <a:rPr lang="ru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onsolas"/>
              </a:rPr>
              <a:t>SANet</a:t>
            </a:r>
            <a:r>
              <a:rPr lang="ru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onsolas"/>
              </a:rPr>
              <a:t> способна сохранять структуру контента, а также обогащать шаблоны стилей благодаря своей новой функции потери идентичности.</a:t>
            </a:r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7659F023-A5BB-D11D-446D-E6387492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3" y="2472342"/>
            <a:ext cx="5245570" cy="418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7A1CD53-190A-26A6-E653-EA56F4ED7224}"/>
                  </a:ext>
                </a:extLst>
              </p14:cNvPr>
              <p14:cNvContentPartPr/>
              <p14:nvPr/>
            </p14:nvContentPartPr>
            <p14:xfrm>
              <a:off x="4656666" y="6425259"/>
              <a:ext cx="923925" cy="3810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7A1CD53-190A-26A6-E653-EA56F4ED72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8592" y="6407620"/>
                <a:ext cx="959711" cy="73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786A524B-CD08-D8DB-73B4-ED4AC1C9582F}"/>
                  </a:ext>
                </a:extLst>
              </p14:cNvPr>
              <p14:cNvContentPartPr/>
              <p14:nvPr/>
            </p14:nvContentPartPr>
            <p14:xfrm>
              <a:off x="5700888" y="6415851"/>
              <a:ext cx="9525" cy="9525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786A524B-CD08-D8DB-73B4-ED4AC1C958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4638" y="593960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4968B46D-DC6B-5CD9-404A-5A115557E1E6}"/>
                  </a:ext>
                </a:extLst>
              </p14:cNvPr>
              <p14:cNvContentPartPr/>
              <p14:nvPr/>
            </p14:nvContentPartPr>
            <p14:xfrm>
              <a:off x="5729110" y="6001925"/>
              <a:ext cx="9525" cy="333375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4968B46D-DC6B-5CD9-404A-5A115557E1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2101" y="5983924"/>
                <a:ext cx="43203" cy="369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E77F44CA-741C-2DA1-2893-A745C9C8201C}"/>
                  </a:ext>
                </a:extLst>
              </p14:cNvPr>
              <p14:cNvContentPartPr/>
              <p14:nvPr/>
            </p14:nvContentPartPr>
            <p14:xfrm>
              <a:off x="668781" y="5239925"/>
              <a:ext cx="57150" cy="5715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E77F44CA-741C-2DA1-2893-A745C9C820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809" y="5221840"/>
                <a:ext cx="92734" cy="92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1B8116E-AB44-A088-E55D-173E260B0A60}"/>
                  </a:ext>
                </a:extLst>
              </p14:cNvPr>
              <p14:cNvContentPartPr/>
              <p14:nvPr/>
            </p14:nvContentPartPr>
            <p14:xfrm>
              <a:off x="771407" y="5221750"/>
              <a:ext cx="76200" cy="85725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1B8116E-AB44-A088-E55D-173E260B0A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3686" y="5203588"/>
                <a:ext cx="111287" cy="121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EFBA9575-6FF3-134F-5695-E2640A2CAAA8}"/>
                  </a:ext>
                </a:extLst>
              </p14:cNvPr>
              <p14:cNvContentPartPr/>
              <p14:nvPr/>
            </p14:nvContentPartPr>
            <p14:xfrm>
              <a:off x="912518" y="5211130"/>
              <a:ext cx="76200" cy="857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EFBA9575-6FF3-134F-5695-E2640A2CAA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4546" y="5193491"/>
                <a:ext cx="111784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27F53875-0E79-C525-033F-EFD8F98A02B9}"/>
                  </a:ext>
                </a:extLst>
              </p14:cNvPr>
              <p14:cNvContentPartPr/>
              <p14:nvPr/>
            </p14:nvContentPartPr>
            <p14:xfrm>
              <a:off x="5693497" y="6418031"/>
              <a:ext cx="76200" cy="5715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27F53875-0E79-C525-033F-EFD8F98A02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75091" y="6399596"/>
                <a:ext cx="112643" cy="9365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Объект 2">
            <a:extLst>
              <a:ext uri="{FF2B5EF4-FFF2-40B4-BE49-F238E27FC236}">
                <a16:creationId xmlns:a16="http://schemas.microsoft.com/office/drawing/2014/main" id="{6866CBF4-B575-B70E-9CB5-7F5902B95AF2}"/>
              </a:ext>
            </a:extLst>
          </p:cNvPr>
          <p:cNvSpPr txBox="1">
            <a:spLocks/>
          </p:cNvSpPr>
          <p:nvPr/>
        </p:nvSpPr>
        <p:spPr>
          <a:xfrm>
            <a:off x="6656035" y="4653843"/>
            <a:ext cx="4421480" cy="1713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onsolas"/>
              </a:rPr>
              <a:t>Вычисление потерь из одного и того же входного изображения без какого-либо разрыва в стиле приводит к потере идентичности для одновременного сохранения структуры контента и характеристик стиля.</a:t>
            </a:r>
            <a:endParaRPr lang="ru-RU"/>
          </a:p>
        </p:txBody>
      </p:sp>
      <p:pic>
        <p:nvPicPr>
          <p:cNvPr id="21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7EA296-F218-5DA2-333A-67CA7D07FC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68622" y="354230"/>
            <a:ext cx="6252162" cy="18691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5758CC1-173A-91B3-8AD5-316FDB793E22}"/>
                  </a:ext>
                </a:extLst>
              </p14:cNvPr>
              <p14:cNvContentPartPr/>
              <p14:nvPr/>
            </p14:nvContentPartPr>
            <p14:xfrm>
              <a:off x="11319831" y="1239397"/>
              <a:ext cx="28574" cy="209549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5758CC1-173A-91B3-8AD5-316FDB793E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01972" y="1221758"/>
                <a:ext cx="63934" cy="244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E83F68C5-3CDA-A873-DD07-69B71700C43B}"/>
                  </a:ext>
                </a:extLst>
              </p14:cNvPr>
              <p14:cNvContentPartPr/>
              <p14:nvPr/>
            </p14:nvContentPartPr>
            <p14:xfrm>
              <a:off x="11218843" y="1349566"/>
              <a:ext cx="228599" cy="9524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E83F68C5-3CDA-A873-DD07-69B71700C4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200900" y="873366"/>
                <a:ext cx="264127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62EEE5A-AF15-636A-174B-0A60DB73162F}"/>
                  </a:ext>
                </a:extLst>
              </p14:cNvPr>
              <p14:cNvContentPartPr/>
              <p14:nvPr/>
            </p14:nvContentPartPr>
            <p14:xfrm>
              <a:off x="8890531" y="1101686"/>
              <a:ext cx="161925" cy="1619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62EEE5A-AF15-636A-174B-0A60DB73162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72539" y="1083369"/>
                <a:ext cx="197549" cy="198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AB059B7-C70C-53C2-3902-673DE91CCC72}"/>
                  </a:ext>
                </a:extLst>
              </p14:cNvPr>
              <p14:cNvContentPartPr/>
              <p14:nvPr/>
            </p14:nvContentPartPr>
            <p14:xfrm>
              <a:off x="8886523" y="1497908"/>
              <a:ext cx="142875" cy="857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AB059B7-C70C-53C2-3902-673DE91CCC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67968" y="1478942"/>
                <a:ext cx="179614" cy="123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7B38A8B-CCEE-88C0-2049-95747BDF6CC1}"/>
                  </a:ext>
                </a:extLst>
              </p14:cNvPr>
              <p14:cNvContentPartPr/>
              <p14:nvPr/>
            </p14:nvContentPartPr>
            <p14:xfrm>
              <a:off x="9437783" y="1790240"/>
              <a:ext cx="133350" cy="11430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7B38A8B-CCEE-88C0-2049-95747BDF6C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19516" y="1771981"/>
                <a:ext cx="169519" cy="150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3EA72D0C-4F14-950C-8941-38867216F256}"/>
                  </a:ext>
                </a:extLst>
              </p14:cNvPr>
              <p14:cNvContentPartPr/>
              <p14:nvPr/>
            </p14:nvContentPartPr>
            <p14:xfrm>
              <a:off x="9502048" y="2168151"/>
              <a:ext cx="66674" cy="28574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3EA72D0C-4F14-950C-8941-38867216F2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83630" y="2148580"/>
                <a:ext cx="103142" cy="67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88D7101B-8653-FDA9-C844-6AB0E315C676}"/>
                  </a:ext>
                </a:extLst>
              </p14:cNvPr>
              <p14:cNvContentPartPr/>
              <p14:nvPr/>
            </p14:nvContentPartPr>
            <p14:xfrm>
              <a:off x="8840139" y="1248578"/>
              <a:ext cx="57149" cy="276224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88D7101B-8653-FDA9-C844-6AB0E315C67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21939" y="1230688"/>
                <a:ext cx="93186" cy="311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E5A71AFC-632A-4A39-FBFE-E6893A79CA4A}"/>
                  </a:ext>
                </a:extLst>
              </p14:cNvPr>
              <p14:cNvContentPartPr/>
              <p14:nvPr/>
            </p14:nvContentPartPr>
            <p14:xfrm>
              <a:off x="9540466" y="1891228"/>
              <a:ext cx="85725" cy="285749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E5A71AFC-632A-4A39-FBFE-E6893A79CA4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21584" y="1873458"/>
                <a:ext cx="123112" cy="320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279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25A56-5FB5-5261-D690-B7337A94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24" y="609600"/>
            <a:ext cx="9905998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Составляющая Потерь идентичности в общей функции потерь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9FC183-2D6C-B59E-5E54-850A19F8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63952"/>
            <a:ext cx="2743200" cy="730097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E0DEE71-F1DA-BEA4-6A33-EE505ECA0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76" y="2892054"/>
            <a:ext cx="12032072" cy="3200904"/>
          </a:xfrm>
        </p:spPr>
      </p:pic>
    </p:spTree>
    <p:extLst>
      <p:ext uri="{BB962C8B-B14F-4D97-AF65-F5344CB8AC3E}">
        <p14:creationId xmlns:p14="http://schemas.microsoft.com/office/powerpoint/2010/main" val="3408001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BCF5D-9A9F-CF28-DC59-24B7B4D0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302" y="176859"/>
            <a:ext cx="9905998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преимущество составляющей потерь идентичности в функции потерь</a:t>
            </a:r>
            <a:endParaRPr lang="ru-RU"/>
          </a:p>
        </p:txBody>
      </p:sp>
      <p:pic>
        <p:nvPicPr>
          <p:cNvPr id="4" name="Рисунок 4" descr="Изображение выглядит как текст, в позе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819E553A-6D6A-25AA-30DE-71BF474A2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65" y="2309518"/>
            <a:ext cx="7357952" cy="3980275"/>
          </a:xfr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B0EE91-0711-A0B4-98C4-5B866FC7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04" y="4413427"/>
            <a:ext cx="3240851" cy="1587147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2B97A5-DD4D-B834-0D0E-8DF84A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33" y="2558659"/>
            <a:ext cx="3175940" cy="1185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1762951B-67EA-345A-F2BB-723BE7AAC179}"/>
                  </a:ext>
                </a:extLst>
              </p14:cNvPr>
              <p14:cNvContentPartPr/>
              <p14:nvPr/>
            </p14:nvContentPartPr>
            <p14:xfrm>
              <a:off x="9746074" y="5587589"/>
              <a:ext cx="171450" cy="161925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1762951B-67EA-345A-F2BB-723BE7AAC1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7835" y="5569557"/>
                <a:ext cx="207564" cy="197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0B4CB7D-0B1B-D689-C964-A890CBA9A383}"/>
                  </a:ext>
                </a:extLst>
              </p14:cNvPr>
              <p14:cNvContentPartPr/>
              <p14:nvPr/>
            </p14:nvContentPartPr>
            <p14:xfrm>
              <a:off x="9764888" y="5555598"/>
              <a:ext cx="142875" cy="161925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0B4CB7D-0B1B-D689-C964-A890CBA9A3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6571" y="5538036"/>
                <a:ext cx="179143" cy="196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0A7C3051-7335-C712-2AC1-0E5C83E201C7}"/>
                  </a:ext>
                </a:extLst>
              </p14:cNvPr>
              <p14:cNvContentPartPr/>
              <p14:nvPr/>
            </p14:nvContentPartPr>
            <p14:xfrm>
              <a:off x="9764888" y="5549753"/>
              <a:ext cx="142875" cy="17145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0A7C3051-7335-C712-2AC1-0E5C83E201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46618" y="5531744"/>
                <a:ext cx="179051" cy="2071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36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3C4DEC-DD2A-FB87-2F73-A55A0A14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679" y="191096"/>
            <a:ext cx="8384593" cy="18008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Идея: Multi-level feature embedding</a:t>
            </a:r>
          </a:p>
        </p:txBody>
      </p:sp>
      <p:pic>
        <p:nvPicPr>
          <p:cNvPr id="4" name="Рисунок 4" descr="Изображение выглядит как текст,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4C4AFC69-8C90-9358-06F8-8ACB47924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765" y="2493339"/>
            <a:ext cx="10096956" cy="24743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1A570-0586-2FFC-ED69-305B25F362F8}"/>
              </a:ext>
            </a:extLst>
          </p:cNvPr>
          <p:cNvSpPr txBox="1"/>
          <p:nvPr/>
        </p:nvSpPr>
        <p:spPr>
          <a:xfrm>
            <a:off x="8675510" y="58721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Local </a:t>
            </a:r>
            <a:r>
              <a:rPr lang="ru-RU" err="1"/>
              <a:t>style</a:t>
            </a:r>
            <a:r>
              <a:rPr lang="ru-RU"/>
              <a:t> </a:t>
            </a:r>
            <a:r>
              <a:rPr lang="ru-RU" err="1"/>
              <a:t>patterns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A6FE0-8E4D-BD8B-6A37-71083E8C8526}"/>
              </a:ext>
            </a:extLst>
          </p:cNvPr>
          <p:cNvSpPr txBox="1"/>
          <p:nvPr/>
        </p:nvSpPr>
        <p:spPr>
          <a:xfrm>
            <a:off x="3964165" y="569512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Content </a:t>
            </a:r>
            <a:r>
              <a:rPr lang="ru-RU" err="1"/>
              <a:t>structure</a:t>
            </a:r>
            <a:r>
              <a:rPr lang="ru-RU"/>
              <a:t> </a:t>
            </a:r>
          </a:p>
          <a:p>
            <a:r>
              <a:rPr lang="ru-RU" err="1"/>
              <a:t>and</a:t>
            </a:r>
            <a:r>
              <a:rPr lang="ru-RU"/>
              <a:t> </a:t>
            </a:r>
            <a:r>
              <a:rPr lang="ru-RU" err="1"/>
              <a:t>semantic</a:t>
            </a:r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0DD347F9-682C-7002-92C3-FC1EB84CDB11}"/>
                  </a:ext>
                </a:extLst>
              </p14:cNvPr>
              <p14:cNvContentPartPr/>
              <p14:nvPr/>
            </p14:nvContentPartPr>
            <p14:xfrm>
              <a:off x="8319360" y="5521525"/>
              <a:ext cx="3057525" cy="104775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0DD347F9-682C-7002-92C3-FC1EB84CDB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1389" y="5503535"/>
                <a:ext cx="3093107" cy="1083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6E768896-0E6F-FC2B-C365-D47BC81EFD45}"/>
                  </a:ext>
                </a:extLst>
              </p14:cNvPr>
              <p14:cNvContentPartPr/>
              <p14:nvPr/>
            </p14:nvContentPartPr>
            <p14:xfrm>
              <a:off x="7249285" y="4479067"/>
              <a:ext cx="1219200" cy="4286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6E768896-0E6F-FC2B-C365-D47BC81EFD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1260" y="4460890"/>
                <a:ext cx="1254889" cy="464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694F3B1F-74C9-662F-D8B8-5A6FF51D51FF}"/>
                  </a:ext>
                </a:extLst>
              </p14:cNvPr>
              <p14:cNvContentPartPr/>
              <p14:nvPr/>
            </p14:nvContentPartPr>
            <p14:xfrm>
              <a:off x="8188515" y="5125271"/>
              <a:ext cx="552450" cy="504825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694F3B1F-74C9-662F-D8B8-5A6FF51D51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70473" y="5107125"/>
                <a:ext cx="588173" cy="540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0B62DF25-D2B3-888A-8781-8BF370AE6E01}"/>
                  </a:ext>
                </a:extLst>
              </p14:cNvPr>
              <p14:cNvContentPartPr/>
              <p14:nvPr/>
            </p14:nvContentPartPr>
            <p14:xfrm>
              <a:off x="8118592" y="5136443"/>
              <a:ext cx="123825" cy="314325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0B62DF25-D2B3-888A-8781-8BF370AE6E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0055" y="5118563"/>
                <a:ext cx="160528" cy="349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6BA7FC62-FD29-F41A-B0DD-A9C5A54CBCD8}"/>
                  </a:ext>
                </a:extLst>
              </p14:cNvPr>
              <p14:cNvContentPartPr/>
              <p14:nvPr/>
            </p14:nvContentPartPr>
            <p14:xfrm>
              <a:off x="8137406" y="5117629"/>
              <a:ext cx="47625" cy="9525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6BA7FC62-FD29-F41A-B0DD-A9C5A54CBC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18202" y="5094950"/>
                <a:ext cx="85648" cy="54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FB1B127C-23E4-69D5-F088-DD2FC34E023A}"/>
                  </a:ext>
                </a:extLst>
              </p14:cNvPr>
              <p14:cNvContentPartPr/>
              <p14:nvPr/>
            </p14:nvContentPartPr>
            <p14:xfrm>
              <a:off x="8156221" y="5117629"/>
              <a:ext cx="9525" cy="9525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FB1B127C-23E4-69D5-F088-DD2FC34E02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12926" y="4641379"/>
                <a:ext cx="952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21A5445E-92AA-9073-F37B-1141C33719A9}"/>
                  </a:ext>
                </a:extLst>
              </p14:cNvPr>
              <p14:cNvContentPartPr/>
              <p14:nvPr/>
            </p14:nvContentPartPr>
            <p14:xfrm>
              <a:off x="3865302" y="5549070"/>
              <a:ext cx="2266950" cy="942975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21A5445E-92AA-9073-F37B-1141C33719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47279" y="5531047"/>
                <a:ext cx="2302636" cy="978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3CE9FB23-AF97-ABE9-1E7C-119ED2B0D8C8}"/>
                  </a:ext>
                </a:extLst>
              </p14:cNvPr>
              <p14:cNvContentPartPr/>
              <p14:nvPr/>
            </p14:nvContentPartPr>
            <p14:xfrm>
              <a:off x="5415137" y="4580703"/>
              <a:ext cx="1228725" cy="333375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3CE9FB23-AF97-ABE9-1E7C-119ED2B0D8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97115" y="4562585"/>
                <a:ext cx="1264408" cy="369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F4977B21-915F-AEC0-1570-214AA01A19B4}"/>
                  </a:ext>
                </a:extLst>
              </p14:cNvPr>
              <p14:cNvContentPartPr/>
              <p14:nvPr/>
            </p14:nvContentPartPr>
            <p14:xfrm>
              <a:off x="6026894" y="4985922"/>
              <a:ext cx="314325" cy="59055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F4977B21-915F-AEC0-1570-214AA01A19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08912" y="4967994"/>
                <a:ext cx="349929" cy="626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1B7E8BC8-5D04-4DDE-2D77-389112B165A1}"/>
                  </a:ext>
                </a:extLst>
              </p14:cNvPr>
              <p14:cNvContentPartPr/>
              <p14:nvPr/>
            </p14:nvContentPartPr>
            <p14:xfrm>
              <a:off x="6028965" y="4936538"/>
              <a:ext cx="314325" cy="142875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1B7E8BC8-5D04-4DDE-2D77-389112B165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10838" y="4918498"/>
                <a:ext cx="350217" cy="178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0E2EEF47-D0F8-AAE7-997A-29C93A4D42C2}"/>
                  </a:ext>
                </a:extLst>
              </p14:cNvPr>
              <p14:cNvContentPartPr/>
              <p14:nvPr/>
            </p14:nvContentPartPr>
            <p14:xfrm>
              <a:off x="6199481" y="4957703"/>
              <a:ext cx="114300" cy="85725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0E2EEF47-D0F8-AAE7-997A-29C93A4D42C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81338" y="4940064"/>
                <a:ext cx="150223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37199A2B-0F92-BEBA-5BA2-4FD2C5D15D15}"/>
                  </a:ext>
                </a:extLst>
              </p14:cNvPr>
              <p14:cNvContentPartPr/>
              <p14:nvPr/>
            </p14:nvContentPartPr>
            <p14:xfrm>
              <a:off x="8137373" y="5109368"/>
              <a:ext cx="371475" cy="30480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37199A2B-0F92-BEBA-5BA2-4FD2C5D15D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19427" y="5091564"/>
                <a:ext cx="407007" cy="340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B046DB63-7598-3AA1-9681-9DC9AF117F5A}"/>
                  </a:ext>
                </a:extLst>
              </p14:cNvPr>
              <p14:cNvContentPartPr/>
              <p14:nvPr/>
            </p14:nvContentPartPr>
            <p14:xfrm>
              <a:off x="8193851" y="5192888"/>
              <a:ext cx="495300" cy="409575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B046DB63-7598-3AA1-9681-9DC9AF117F5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75853" y="5175034"/>
                <a:ext cx="530936" cy="444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B75CA58-BAF5-78BC-B112-FE09E0728124}"/>
                  </a:ext>
                </a:extLst>
              </p14:cNvPr>
              <p14:cNvContentPartPr/>
              <p14:nvPr/>
            </p14:nvContentPartPr>
            <p14:xfrm>
              <a:off x="8212666" y="5221110"/>
              <a:ext cx="476250" cy="352425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B75CA58-BAF5-78BC-B112-FE09E072812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94558" y="5203184"/>
                <a:ext cx="512105" cy="387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5A712AE9-CBB1-87C0-92C0-096621F8BD11}"/>
                  </a:ext>
                </a:extLst>
              </p14:cNvPr>
              <p14:cNvContentPartPr/>
              <p14:nvPr/>
            </p14:nvContentPartPr>
            <p14:xfrm>
              <a:off x="8555411" y="5519554"/>
              <a:ext cx="180975" cy="85725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5A712AE9-CBB1-87C0-92C0-096621F8BD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37875" y="5501915"/>
                <a:ext cx="215697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77B636E3-A0E1-EC90-57CB-481B9973B146}"/>
                  </a:ext>
                </a:extLst>
              </p14:cNvPr>
              <p14:cNvContentPartPr/>
              <p14:nvPr/>
            </p14:nvContentPartPr>
            <p14:xfrm>
              <a:off x="3922888" y="5552228"/>
              <a:ext cx="9525" cy="66675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77B636E3-A0E1-EC90-57CB-481B9973B1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46638" y="5533604"/>
                <a:ext cx="952500" cy="1035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126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86F70CB-09F8-9609-8969-8437F8C4D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24" y="1801517"/>
            <a:ext cx="8829056" cy="4826941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C8DDC-8DC0-029B-FF8D-A480E259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598" y="-95956"/>
            <a:ext cx="9905998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Реализация функции потерь</a:t>
            </a:r>
            <a:endParaRPr lang="ru-RU"/>
          </a:p>
        </p:txBody>
      </p:sp>
      <p:pic>
        <p:nvPicPr>
          <p:cNvPr id="6" name="Рисунок 6" descr="Изображение выглядит как текст, антенна&#10;&#10;Автоматически созданное описание">
            <a:extLst>
              <a:ext uri="{FF2B5EF4-FFF2-40B4-BE49-F238E27FC236}">
                <a16:creationId xmlns:a16="http://schemas.microsoft.com/office/drawing/2014/main" id="{2A18D65B-D108-3C92-F12C-E798CD6E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1804008"/>
            <a:ext cx="6073422" cy="69116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477B24-B1D2-8140-284F-58BD839D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04" y="2604744"/>
            <a:ext cx="4163718" cy="1422735"/>
          </a:xfrm>
          <a:prstGeom prst="rect">
            <a:avLst/>
          </a:prstGeom>
        </p:spPr>
      </p:pic>
      <p:pic>
        <p:nvPicPr>
          <p:cNvPr id="10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21CFFF-14DF-0FF1-3273-E7046F416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102" y="4782456"/>
            <a:ext cx="4511793" cy="14135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4C75DD3-E1E0-AFB9-05C3-46CFD9139FC6}"/>
                  </a:ext>
                </a:extLst>
              </p14:cNvPr>
              <p14:cNvContentPartPr/>
              <p14:nvPr/>
            </p14:nvContentPartPr>
            <p14:xfrm>
              <a:off x="4383247" y="2229145"/>
              <a:ext cx="1466850" cy="9525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4C75DD3-E1E0-AFB9-05C3-46CFD9139F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5271" y="2212723"/>
                <a:ext cx="1502443" cy="42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E6D1BFE-7AB9-1B5F-89D2-BC920D167E14}"/>
                  </a:ext>
                </a:extLst>
              </p14:cNvPr>
              <p14:cNvContentPartPr/>
              <p14:nvPr/>
            </p14:nvContentPartPr>
            <p14:xfrm>
              <a:off x="4211501" y="2060222"/>
              <a:ext cx="571500" cy="3429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E6D1BFE-7AB9-1B5F-89D2-BC920D167E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93529" y="2042213"/>
                <a:ext cx="607084" cy="378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1C15213D-D846-D72D-64AB-BB04054FB23D}"/>
                  </a:ext>
                </a:extLst>
              </p14:cNvPr>
              <p14:cNvContentPartPr/>
              <p14:nvPr/>
            </p14:nvContentPartPr>
            <p14:xfrm>
              <a:off x="4241188" y="3132666"/>
              <a:ext cx="3467100" cy="9525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1C15213D-D846-D72D-64AB-BB04054FB2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23171" y="3114278"/>
                <a:ext cx="3502773" cy="131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2B3DDDB-CE56-7ECF-ED09-2A8B0CD66230}"/>
                  </a:ext>
                </a:extLst>
              </p14:cNvPr>
              <p14:cNvContentPartPr/>
              <p14:nvPr/>
            </p14:nvContentPartPr>
            <p14:xfrm>
              <a:off x="3903203" y="2991555"/>
              <a:ext cx="1123950" cy="542925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2B3DDDB-CE56-7ECF-ED09-2A8B0CD662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5168" y="2973409"/>
                <a:ext cx="1159660" cy="578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1208D7A8-EF07-3C6D-3544-58D6CD144D5C}"/>
                  </a:ext>
                </a:extLst>
              </p14:cNvPr>
              <p14:cNvContentPartPr/>
              <p14:nvPr/>
            </p14:nvContentPartPr>
            <p14:xfrm>
              <a:off x="3969925" y="3207925"/>
              <a:ext cx="342900" cy="1905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1208D7A8-EF07-3C6D-3544-58D6CD144D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52103" y="3190607"/>
                <a:ext cx="378188" cy="53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FA4F5583-064F-8235-D124-EBAF52E089B1}"/>
                  </a:ext>
                </a:extLst>
              </p14:cNvPr>
              <p14:cNvContentPartPr/>
              <p14:nvPr/>
            </p14:nvContentPartPr>
            <p14:xfrm>
              <a:off x="11589925" y="5465704"/>
              <a:ext cx="9525" cy="200024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FA4F5583-064F-8235-D124-EBAF52E089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72916" y="5447454"/>
                <a:ext cx="43203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21CF0362-F83C-5980-F5B5-50FD185FE39E}"/>
                  </a:ext>
                </a:extLst>
              </p14:cNvPr>
              <p14:cNvContentPartPr/>
              <p14:nvPr/>
            </p14:nvContentPartPr>
            <p14:xfrm>
              <a:off x="11533481" y="5569184"/>
              <a:ext cx="171450" cy="9525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21CF0362-F83C-5980-F5B5-50FD185FE3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15280" y="5092934"/>
                <a:ext cx="207487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7035B214-4036-A36E-BA33-61FC1F31761C}"/>
                  </a:ext>
                </a:extLst>
              </p14:cNvPr>
              <p14:cNvContentPartPr/>
              <p14:nvPr/>
            </p14:nvContentPartPr>
            <p14:xfrm>
              <a:off x="5260257" y="3339629"/>
              <a:ext cx="190500" cy="26670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7035B214-4036-A36E-BA33-61FC1F3176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42683" y="3321461"/>
                <a:ext cx="225296" cy="30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67730839-6600-AA46-5784-3D5998CDC9B3}"/>
                  </a:ext>
                </a:extLst>
              </p14:cNvPr>
              <p14:cNvContentPartPr/>
              <p14:nvPr/>
            </p14:nvContentPartPr>
            <p14:xfrm>
              <a:off x="5483004" y="3574410"/>
              <a:ext cx="104775" cy="123825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67730839-6600-AA46-5784-3D5998CDC9B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65124" y="3556568"/>
                <a:ext cx="140177" cy="159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E0F04057-BC0E-C198-CA24-8A233ED52985}"/>
                  </a:ext>
                </a:extLst>
              </p14:cNvPr>
              <p14:cNvContentPartPr/>
              <p14:nvPr/>
            </p14:nvContentPartPr>
            <p14:xfrm>
              <a:off x="5616221" y="3715925"/>
              <a:ext cx="9525" cy="47625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E0F04057-BC0E-C198-CA24-8A233ED5298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39971" y="3696721"/>
                <a:ext cx="952500" cy="85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5B04F419-B5EE-CD51-4441-A424CA2371E9}"/>
                  </a:ext>
                </a:extLst>
              </p14:cNvPr>
              <p14:cNvContentPartPr/>
              <p14:nvPr/>
            </p14:nvContentPartPr>
            <p14:xfrm>
              <a:off x="5644369" y="3668888"/>
              <a:ext cx="9525" cy="9525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5B04F419-B5EE-CD51-4441-A424CA2371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27360" y="3192638"/>
                <a:ext cx="43203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D58B4A75-C9D6-1836-7013-49A8F5321128}"/>
                  </a:ext>
                </a:extLst>
              </p14:cNvPr>
              <p14:cNvContentPartPr/>
              <p14:nvPr/>
            </p14:nvContentPartPr>
            <p14:xfrm>
              <a:off x="5404627" y="3264369"/>
              <a:ext cx="66675" cy="85725"/>
            </p14:xfrm>
          </p:contentPart>
        </mc:Choice>
        <mc:Fallback xmlns=""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D58B4A75-C9D6-1836-7013-49A8F532112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87704" y="3246802"/>
                <a:ext cx="100182" cy="120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Рукописный ввод 53">
                <a:extLst>
                  <a:ext uri="{FF2B5EF4-FFF2-40B4-BE49-F238E27FC236}">
                    <a16:creationId xmlns:a16="http://schemas.microsoft.com/office/drawing/2014/main" id="{0A67F591-CED2-4731-DDCC-26DD5DDC00BC}"/>
                  </a:ext>
                </a:extLst>
              </p14:cNvPr>
              <p14:cNvContentPartPr/>
              <p14:nvPr/>
            </p14:nvContentPartPr>
            <p14:xfrm>
              <a:off x="7554330" y="5182435"/>
              <a:ext cx="209550" cy="266700"/>
            </p14:xfrm>
          </p:contentPart>
        </mc:Choice>
        <mc:Fallback xmlns="">
          <p:pic>
            <p:nvPicPr>
              <p:cNvPr id="54" name="Рукописный ввод 53">
                <a:extLst>
                  <a:ext uri="{FF2B5EF4-FFF2-40B4-BE49-F238E27FC236}">
                    <a16:creationId xmlns:a16="http://schemas.microsoft.com/office/drawing/2014/main" id="{0A67F591-CED2-4731-DDCC-26DD5DDC00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36140" y="5164415"/>
                <a:ext cx="245566" cy="30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Рукописный ввод 54">
                <a:extLst>
                  <a:ext uri="{FF2B5EF4-FFF2-40B4-BE49-F238E27FC236}">
                    <a16:creationId xmlns:a16="http://schemas.microsoft.com/office/drawing/2014/main" id="{30BBB3B1-05F6-D4F4-8338-CC2F6AEB0623}"/>
                  </a:ext>
                </a:extLst>
              </p14:cNvPr>
              <p14:cNvContentPartPr/>
              <p14:nvPr/>
            </p14:nvContentPartPr>
            <p14:xfrm>
              <a:off x="7723480" y="5304896"/>
              <a:ext cx="104775" cy="142875"/>
            </p14:xfrm>
          </p:contentPart>
        </mc:Choice>
        <mc:Fallback xmlns="">
          <p:pic>
            <p:nvPicPr>
              <p:cNvPr id="55" name="Рукописный ввод 54">
                <a:extLst>
                  <a:ext uri="{FF2B5EF4-FFF2-40B4-BE49-F238E27FC236}">
                    <a16:creationId xmlns:a16="http://schemas.microsoft.com/office/drawing/2014/main" id="{30BBB3B1-05F6-D4F4-8338-CC2F6AEB06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5539" y="5286947"/>
                <a:ext cx="140298" cy="178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2182BA8E-C3C9-8CF6-ECA5-58D4F9A41654}"/>
                  </a:ext>
                </a:extLst>
              </p14:cNvPr>
              <p14:cNvContentPartPr/>
              <p14:nvPr/>
            </p14:nvContentPartPr>
            <p14:xfrm>
              <a:off x="7854137" y="5259592"/>
              <a:ext cx="180975" cy="361950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2182BA8E-C3C9-8CF6-ECA5-58D4F9A416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35708" y="5241404"/>
                <a:ext cx="217465" cy="397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Рукописный ввод 56">
                <a:extLst>
                  <a:ext uri="{FF2B5EF4-FFF2-40B4-BE49-F238E27FC236}">
                    <a16:creationId xmlns:a16="http://schemas.microsoft.com/office/drawing/2014/main" id="{E37FE797-98A9-CA67-1F08-33BA682A9823}"/>
                  </a:ext>
                </a:extLst>
              </p14:cNvPr>
              <p14:cNvContentPartPr/>
              <p14:nvPr/>
            </p14:nvContentPartPr>
            <p14:xfrm>
              <a:off x="8156221" y="5249333"/>
              <a:ext cx="123825" cy="171450"/>
            </p14:xfrm>
          </p:contentPart>
        </mc:Choice>
        <mc:Fallback xmlns="">
          <p:pic>
            <p:nvPicPr>
              <p:cNvPr id="57" name="Рукописный ввод 56">
                <a:extLst>
                  <a:ext uri="{FF2B5EF4-FFF2-40B4-BE49-F238E27FC236}">
                    <a16:creationId xmlns:a16="http://schemas.microsoft.com/office/drawing/2014/main" id="{E37FE797-98A9-CA67-1F08-33BA682A982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38830" y="5231436"/>
                <a:ext cx="158259" cy="20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Рукописный ввод 57">
                <a:extLst>
                  <a:ext uri="{FF2B5EF4-FFF2-40B4-BE49-F238E27FC236}">
                    <a16:creationId xmlns:a16="http://schemas.microsoft.com/office/drawing/2014/main" id="{78EBD534-7465-5A7B-2BA9-6B5CE944A3BA}"/>
                  </a:ext>
                </a:extLst>
              </p14:cNvPr>
              <p14:cNvContentPartPr/>
              <p14:nvPr/>
            </p14:nvContentPartPr>
            <p14:xfrm>
              <a:off x="8142755" y="5334000"/>
              <a:ext cx="104775" cy="114300"/>
            </p14:xfrm>
          </p:contentPart>
        </mc:Choice>
        <mc:Fallback xmlns="">
          <p:pic>
            <p:nvPicPr>
              <p:cNvPr id="58" name="Рукописный ввод 57">
                <a:extLst>
                  <a:ext uri="{FF2B5EF4-FFF2-40B4-BE49-F238E27FC236}">
                    <a16:creationId xmlns:a16="http://schemas.microsoft.com/office/drawing/2014/main" id="{78EBD534-7465-5A7B-2BA9-6B5CE944A3B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25292" y="5316523"/>
                <a:ext cx="139351" cy="148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Рукописный ввод 58">
                <a:extLst>
                  <a:ext uri="{FF2B5EF4-FFF2-40B4-BE49-F238E27FC236}">
                    <a16:creationId xmlns:a16="http://schemas.microsoft.com/office/drawing/2014/main" id="{FD7618D6-F442-9ADA-5141-19E19418D8B5}"/>
                  </a:ext>
                </a:extLst>
              </p14:cNvPr>
              <p14:cNvContentPartPr/>
              <p14:nvPr/>
            </p14:nvContentPartPr>
            <p14:xfrm>
              <a:off x="10706790" y="5785300"/>
              <a:ext cx="238125" cy="381000"/>
            </p14:xfrm>
          </p:contentPart>
        </mc:Choice>
        <mc:Fallback xmlns="">
          <p:pic>
            <p:nvPicPr>
              <p:cNvPr id="59" name="Рукописный ввод 58">
                <a:extLst>
                  <a:ext uri="{FF2B5EF4-FFF2-40B4-BE49-F238E27FC236}">
                    <a16:creationId xmlns:a16="http://schemas.microsoft.com/office/drawing/2014/main" id="{FD7618D6-F442-9ADA-5141-19E19418D8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88473" y="5767157"/>
                <a:ext cx="274393" cy="416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Рукописный ввод 59">
                <a:extLst>
                  <a:ext uri="{FF2B5EF4-FFF2-40B4-BE49-F238E27FC236}">
                    <a16:creationId xmlns:a16="http://schemas.microsoft.com/office/drawing/2014/main" id="{0FBFC398-D77F-ABE4-869C-5535BFED6580}"/>
                  </a:ext>
                </a:extLst>
              </p14:cNvPr>
              <p14:cNvContentPartPr/>
              <p14:nvPr/>
            </p14:nvContentPartPr>
            <p14:xfrm>
              <a:off x="9366326" y="4797522"/>
              <a:ext cx="219075" cy="485775"/>
            </p14:xfrm>
          </p:contentPart>
        </mc:Choice>
        <mc:Fallback xmlns="">
          <p:pic>
            <p:nvPicPr>
              <p:cNvPr id="60" name="Рукописный ввод 59">
                <a:extLst>
                  <a:ext uri="{FF2B5EF4-FFF2-40B4-BE49-F238E27FC236}">
                    <a16:creationId xmlns:a16="http://schemas.microsoft.com/office/drawing/2014/main" id="{0FBFC398-D77F-ABE4-869C-5535BFED658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48428" y="4779702"/>
                <a:ext cx="254514" cy="521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" name="Рукописный ввод 60">
                <a:extLst>
                  <a:ext uri="{FF2B5EF4-FFF2-40B4-BE49-F238E27FC236}">
                    <a16:creationId xmlns:a16="http://schemas.microsoft.com/office/drawing/2014/main" id="{A940F9D6-564D-E960-4037-F53A2392CC8D}"/>
                  </a:ext>
                </a:extLst>
              </p14:cNvPr>
              <p14:cNvContentPartPr/>
              <p14:nvPr/>
            </p14:nvContentPartPr>
            <p14:xfrm>
              <a:off x="11764832" y="5190387"/>
              <a:ext cx="295275" cy="295275"/>
            </p14:xfrm>
          </p:contentPart>
        </mc:Choice>
        <mc:Fallback xmlns="">
          <p:pic>
            <p:nvPicPr>
              <p:cNvPr id="61" name="Рукописный ввод 60">
                <a:extLst>
                  <a:ext uri="{FF2B5EF4-FFF2-40B4-BE49-F238E27FC236}">
                    <a16:creationId xmlns:a16="http://schemas.microsoft.com/office/drawing/2014/main" id="{A940F9D6-564D-E960-4037-F53A2392CC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747001" y="5172138"/>
                <a:ext cx="330580" cy="331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2C4AA2FC-290B-3DC3-0B8F-7EE19F0BF954}"/>
                  </a:ext>
                </a:extLst>
              </p14:cNvPr>
              <p14:cNvContentPartPr/>
              <p14:nvPr/>
            </p14:nvContentPartPr>
            <p14:xfrm>
              <a:off x="8838915" y="5012630"/>
              <a:ext cx="533400" cy="123825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2C4AA2FC-290B-3DC3-0B8F-7EE19F0BF9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84818" y="4905577"/>
                <a:ext cx="641234" cy="337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3032604A-10D2-B05E-117C-7752F9C9F926}"/>
                  </a:ext>
                </a:extLst>
              </p14:cNvPr>
              <p14:cNvContentPartPr/>
              <p14:nvPr/>
            </p14:nvContentPartPr>
            <p14:xfrm>
              <a:off x="8552624" y="5485174"/>
              <a:ext cx="914400" cy="161925"/>
            </p14:xfrm>
          </p:contentPart>
        </mc:Choice>
        <mc:Fallback xmlns=""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3032604A-10D2-B05E-117C-7752F9C9F92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98411" y="5375518"/>
                <a:ext cx="1022465" cy="380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7" name="Рукописный ввод 66">
                <a:extLst>
                  <a:ext uri="{FF2B5EF4-FFF2-40B4-BE49-F238E27FC236}">
                    <a16:creationId xmlns:a16="http://schemas.microsoft.com/office/drawing/2014/main" id="{03FF6281-E9AF-8E84-8D3E-E8DE80307A32}"/>
                  </a:ext>
                </a:extLst>
              </p14:cNvPr>
              <p14:cNvContentPartPr/>
              <p14:nvPr/>
            </p14:nvContentPartPr>
            <p14:xfrm>
              <a:off x="6798368" y="5606814"/>
              <a:ext cx="800100" cy="238125"/>
            </p14:xfrm>
          </p:contentPart>
        </mc:Choice>
        <mc:Fallback xmlns="">
          <p:pic>
            <p:nvPicPr>
              <p:cNvPr id="67" name="Рукописный ввод 66">
                <a:extLst>
                  <a:ext uri="{FF2B5EF4-FFF2-40B4-BE49-F238E27FC236}">
                    <a16:creationId xmlns:a16="http://schemas.microsoft.com/office/drawing/2014/main" id="{03FF6281-E9AF-8E84-8D3E-E8DE80307A3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80437" y="5588553"/>
                <a:ext cx="835604" cy="274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8" name="Рукописный ввод 67">
                <a:extLst>
                  <a:ext uri="{FF2B5EF4-FFF2-40B4-BE49-F238E27FC236}">
                    <a16:creationId xmlns:a16="http://schemas.microsoft.com/office/drawing/2014/main" id="{74AD9BF4-229F-240E-D34F-0545D39D49CE}"/>
                  </a:ext>
                </a:extLst>
              </p14:cNvPr>
              <p14:cNvContentPartPr/>
              <p14:nvPr/>
            </p14:nvContentPartPr>
            <p14:xfrm>
              <a:off x="6670021" y="5616221"/>
              <a:ext cx="247650" cy="276225"/>
            </p14:xfrm>
          </p:contentPart>
        </mc:Choice>
        <mc:Fallback xmlns="">
          <p:pic>
            <p:nvPicPr>
              <p:cNvPr id="68" name="Рукописный ввод 67">
                <a:extLst>
                  <a:ext uri="{FF2B5EF4-FFF2-40B4-BE49-F238E27FC236}">
                    <a16:creationId xmlns:a16="http://schemas.microsoft.com/office/drawing/2014/main" id="{74AD9BF4-229F-240E-D34F-0545D39D49C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52127" y="5598167"/>
                <a:ext cx="283080" cy="31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4" name="Рукописный ввод 73">
                <a:extLst>
                  <a:ext uri="{FF2B5EF4-FFF2-40B4-BE49-F238E27FC236}">
                    <a16:creationId xmlns:a16="http://schemas.microsoft.com/office/drawing/2014/main" id="{7AB5744B-DBDF-D876-F9A6-421897E9AFD3}"/>
                  </a:ext>
                </a:extLst>
              </p14:cNvPr>
              <p14:cNvContentPartPr/>
              <p14:nvPr/>
            </p14:nvContentPartPr>
            <p14:xfrm>
              <a:off x="2784592" y="5587570"/>
              <a:ext cx="838200" cy="28575"/>
            </p14:xfrm>
          </p:contentPart>
        </mc:Choice>
        <mc:Fallback xmlns="">
          <p:pic>
            <p:nvPicPr>
              <p:cNvPr id="74" name="Рукописный ввод 73">
                <a:extLst>
                  <a:ext uri="{FF2B5EF4-FFF2-40B4-BE49-F238E27FC236}">
                    <a16:creationId xmlns:a16="http://schemas.microsoft.com/office/drawing/2014/main" id="{7AB5744B-DBDF-D876-F9A6-421897E9AFD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30468" y="5474774"/>
                <a:ext cx="946087" cy="253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5" name="Рукописный ввод 74">
                <a:extLst>
                  <a:ext uri="{FF2B5EF4-FFF2-40B4-BE49-F238E27FC236}">
                    <a16:creationId xmlns:a16="http://schemas.microsoft.com/office/drawing/2014/main" id="{A7A0EFAE-9CFE-BB4E-2D69-31794CD3B71D}"/>
                  </a:ext>
                </a:extLst>
              </p14:cNvPr>
              <p14:cNvContentPartPr/>
              <p14:nvPr/>
            </p14:nvContentPartPr>
            <p14:xfrm>
              <a:off x="5268147" y="5597406"/>
              <a:ext cx="828675" cy="28575"/>
            </p14:xfrm>
          </p:contentPart>
        </mc:Choice>
        <mc:Fallback xmlns="">
          <p:pic>
            <p:nvPicPr>
              <p:cNvPr id="75" name="Рукописный ввод 74">
                <a:extLst>
                  <a:ext uri="{FF2B5EF4-FFF2-40B4-BE49-F238E27FC236}">
                    <a16:creationId xmlns:a16="http://schemas.microsoft.com/office/drawing/2014/main" id="{A7A0EFAE-9CFE-BB4E-2D69-31794CD3B71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14032" y="5491573"/>
                <a:ext cx="936543" cy="239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6" name="Рукописный ввод 75">
                <a:extLst>
                  <a:ext uri="{FF2B5EF4-FFF2-40B4-BE49-F238E27FC236}">
                    <a16:creationId xmlns:a16="http://schemas.microsoft.com/office/drawing/2014/main" id="{7B8F4019-2C9B-849F-4C3B-3A546D4D2447}"/>
                  </a:ext>
                </a:extLst>
              </p14:cNvPr>
              <p14:cNvContentPartPr/>
              <p14:nvPr/>
            </p14:nvContentPartPr>
            <p14:xfrm>
              <a:off x="3142074" y="6311318"/>
              <a:ext cx="1562100" cy="47625"/>
            </p14:xfrm>
          </p:contentPart>
        </mc:Choice>
        <mc:Fallback xmlns="">
          <p:pic>
            <p:nvPicPr>
              <p:cNvPr id="76" name="Рукописный ввод 75">
                <a:extLst>
                  <a:ext uri="{FF2B5EF4-FFF2-40B4-BE49-F238E27FC236}">
                    <a16:creationId xmlns:a16="http://schemas.microsoft.com/office/drawing/2014/main" id="{7B8F4019-2C9B-849F-4C3B-3A546D4D24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8059" y="6206263"/>
                <a:ext cx="1669769" cy="257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7" name="Рукописный ввод 76">
                <a:extLst>
                  <a:ext uri="{FF2B5EF4-FFF2-40B4-BE49-F238E27FC236}">
                    <a16:creationId xmlns:a16="http://schemas.microsoft.com/office/drawing/2014/main" id="{B5D095AE-7DEB-9DDD-75C0-8A0251EAA066}"/>
                  </a:ext>
                </a:extLst>
              </p14:cNvPr>
              <p14:cNvContentPartPr/>
              <p14:nvPr/>
            </p14:nvContentPartPr>
            <p14:xfrm>
              <a:off x="6387629" y="6283339"/>
              <a:ext cx="1485900" cy="85725"/>
            </p14:xfrm>
          </p:contentPart>
        </mc:Choice>
        <mc:Fallback xmlns="">
          <p:pic>
            <p:nvPicPr>
              <p:cNvPr id="77" name="Рукописный ввод 76">
                <a:extLst>
                  <a:ext uri="{FF2B5EF4-FFF2-40B4-BE49-F238E27FC236}">
                    <a16:creationId xmlns:a16="http://schemas.microsoft.com/office/drawing/2014/main" id="{B5D095AE-7DEB-9DDD-75C0-8A0251EAA06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33531" y="6175734"/>
                <a:ext cx="1593736" cy="300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8" name="Рукописный ввод 77">
                <a:extLst>
                  <a:ext uri="{FF2B5EF4-FFF2-40B4-BE49-F238E27FC236}">
                    <a16:creationId xmlns:a16="http://schemas.microsoft.com/office/drawing/2014/main" id="{AC6E7182-EBA3-DAC2-8AF6-D2EA85B29826}"/>
                  </a:ext>
                </a:extLst>
              </p14:cNvPr>
              <p14:cNvContentPartPr/>
              <p14:nvPr/>
            </p14:nvContentPartPr>
            <p14:xfrm>
              <a:off x="423332" y="4580592"/>
              <a:ext cx="466725" cy="28575"/>
            </p14:xfrm>
          </p:contentPart>
        </mc:Choice>
        <mc:Fallback xmlns="">
          <p:pic>
            <p:nvPicPr>
              <p:cNvPr id="78" name="Рукописный ввод 77">
                <a:extLst>
                  <a:ext uri="{FF2B5EF4-FFF2-40B4-BE49-F238E27FC236}">
                    <a16:creationId xmlns:a16="http://schemas.microsoft.com/office/drawing/2014/main" id="{AC6E7182-EBA3-DAC2-8AF6-D2EA85B2982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9727" y="4478538"/>
                <a:ext cx="573579" cy="232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9" name="Рукописный ввод 78">
                <a:extLst>
                  <a:ext uri="{FF2B5EF4-FFF2-40B4-BE49-F238E27FC236}">
                    <a16:creationId xmlns:a16="http://schemas.microsoft.com/office/drawing/2014/main" id="{D323AD65-9140-2688-CDF4-B98378A46D34}"/>
                  </a:ext>
                </a:extLst>
              </p14:cNvPr>
              <p14:cNvContentPartPr/>
              <p14:nvPr/>
            </p14:nvContentPartPr>
            <p14:xfrm>
              <a:off x="423333" y="4726170"/>
              <a:ext cx="457200" cy="19050"/>
            </p14:xfrm>
          </p:contentPart>
        </mc:Choice>
        <mc:Fallback xmlns="">
          <p:pic>
            <p:nvPicPr>
              <p:cNvPr id="79" name="Рукописный ввод 78">
                <a:extLst>
                  <a:ext uri="{FF2B5EF4-FFF2-40B4-BE49-F238E27FC236}">
                    <a16:creationId xmlns:a16="http://schemas.microsoft.com/office/drawing/2014/main" id="{D323AD65-9140-2688-CDF4-B98378A46D3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9034" y="4593263"/>
                <a:ext cx="565437" cy="284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0" name="Рукописный ввод 79">
                <a:extLst>
                  <a:ext uri="{FF2B5EF4-FFF2-40B4-BE49-F238E27FC236}">
                    <a16:creationId xmlns:a16="http://schemas.microsoft.com/office/drawing/2014/main" id="{8C7B29A6-666E-96F6-C5F6-06FD8A54F49B}"/>
                  </a:ext>
                </a:extLst>
              </p14:cNvPr>
              <p14:cNvContentPartPr/>
              <p14:nvPr/>
            </p14:nvContentPartPr>
            <p14:xfrm>
              <a:off x="5930282" y="2154295"/>
              <a:ext cx="266700" cy="257175"/>
            </p14:xfrm>
          </p:contentPart>
        </mc:Choice>
        <mc:Fallback xmlns="">
          <p:pic>
            <p:nvPicPr>
              <p:cNvPr id="80" name="Рукописный ввод 79">
                <a:extLst>
                  <a:ext uri="{FF2B5EF4-FFF2-40B4-BE49-F238E27FC236}">
                    <a16:creationId xmlns:a16="http://schemas.microsoft.com/office/drawing/2014/main" id="{8C7B29A6-666E-96F6-C5F6-06FD8A54F49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76001" y="2045323"/>
                <a:ext cx="374900" cy="47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1" name="Рукописный ввод 80">
                <a:extLst>
                  <a:ext uri="{FF2B5EF4-FFF2-40B4-BE49-F238E27FC236}">
                    <a16:creationId xmlns:a16="http://schemas.microsoft.com/office/drawing/2014/main" id="{1FA8C4B8-5FE7-3690-339B-7614C01CB7BD}"/>
                  </a:ext>
                </a:extLst>
              </p14:cNvPr>
              <p14:cNvContentPartPr/>
              <p14:nvPr/>
            </p14:nvContentPartPr>
            <p14:xfrm>
              <a:off x="5881645" y="2323629"/>
              <a:ext cx="219075" cy="114300"/>
            </p14:xfrm>
          </p:contentPart>
        </mc:Choice>
        <mc:Fallback xmlns="">
          <p:pic>
            <p:nvPicPr>
              <p:cNvPr id="81" name="Рукописный ввод 80">
                <a:extLst>
                  <a:ext uri="{FF2B5EF4-FFF2-40B4-BE49-F238E27FC236}">
                    <a16:creationId xmlns:a16="http://schemas.microsoft.com/office/drawing/2014/main" id="{1FA8C4B8-5FE7-3690-339B-7614C01CB7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27149" y="2215116"/>
                <a:ext cx="327704" cy="330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" name="Рукописный ввод 81">
                <a:extLst>
                  <a:ext uri="{FF2B5EF4-FFF2-40B4-BE49-F238E27FC236}">
                    <a16:creationId xmlns:a16="http://schemas.microsoft.com/office/drawing/2014/main" id="{B609216B-399C-7E98-0E0C-AD013DD9A086}"/>
                  </a:ext>
                </a:extLst>
              </p14:cNvPr>
              <p14:cNvContentPartPr/>
              <p14:nvPr/>
            </p14:nvContentPartPr>
            <p14:xfrm>
              <a:off x="5851407" y="2144478"/>
              <a:ext cx="304800" cy="133350"/>
            </p14:xfrm>
          </p:contentPart>
        </mc:Choice>
        <mc:Fallback xmlns="">
          <p:pic>
            <p:nvPicPr>
              <p:cNvPr id="82" name="Рукописный ввод 81">
                <a:extLst>
                  <a:ext uri="{FF2B5EF4-FFF2-40B4-BE49-F238E27FC236}">
                    <a16:creationId xmlns:a16="http://schemas.microsoft.com/office/drawing/2014/main" id="{B609216B-399C-7E98-0E0C-AD013DD9A08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96914" y="2040026"/>
                <a:ext cx="413424" cy="341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3" name="Рукописный ввод 82">
                <a:extLst>
                  <a:ext uri="{FF2B5EF4-FFF2-40B4-BE49-F238E27FC236}">
                    <a16:creationId xmlns:a16="http://schemas.microsoft.com/office/drawing/2014/main" id="{21C86F80-5FA3-DE53-0ADA-3C439BE1B507}"/>
                  </a:ext>
                </a:extLst>
              </p14:cNvPr>
              <p14:cNvContentPartPr/>
              <p14:nvPr/>
            </p14:nvContentPartPr>
            <p14:xfrm>
              <a:off x="7826962" y="2962922"/>
              <a:ext cx="285750" cy="180975"/>
            </p14:xfrm>
          </p:contentPart>
        </mc:Choice>
        <mc:Fallback xmlns="">
          <p:pic>
            <p:nvPicPr>
              <p:cNvPr id="83" name="Рукописный ввод 82">
                <a:extLst>
                  <a:ext uri="{FF2B5EF4-FFF2-40B4-BE49-F238E27FC236}">
                    <a16:creationId xmlns:a16="http://schemas.microsoft.com/office/drawing/2014/main" id="{21C86F80-5FA3-DE53-0ADA-3C439BE1B50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72360" y="2853901"/>
                <a:ext cx="394590" cy="398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4" name="Рукописный ввод 83">
                <a:extLst>
                  <a:ext uri="{FF2B5EF4-FFF2-40B4-BE49-F238E27FC236}">
                    <a16:creationId xmlns:a16="http://schemas.microsoft.com/office/drawing/2014/main" id="{E1AE3433-A444-0173-4B9C-B3A3C374208A}"/>
                  </a:ext>
                </a:extLst>
              </p14:cNvPr>
              <p14:cNvContentPartPr/>
              <p14:nvPr/>
            </p14:nvContentPartPr>
            <p14:xfrm>
              <a:off x="7790271" y="2963333"/>
              <a:ext cx="342900" cy="304800"/>
            </p14:xfrm>
          </p:contentPart>
        </mc:Choice>
        <mc:Fallback xmlns="">
          <p:pic>
            <p:nvPicPr>
              <p:cNvPr id="84" name="Рукописный ввод 83">
                <a:extLst>
                  <a:ext uri="{FF2B5EF4-FFF2-40B4-BE49-F238E27FC236}">
                    <a16:creationId xmlns:a16="http://schemas.microsoft.com/office/drawing/2014/main" id="{E1AE3433-A444-0173-4B9C-B3A3C374208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35727" y="2855120"/>
                <a:ext cx="451624" cy="52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5" name="Рукописный ввод 84">
                <a:extLst>
                  <a:ext uri="{FF2B5EF4-FFF2-40B4-BE49-F238E27FC236}">
                    <a16:creationId xmlns:a16="http://schemas.microsoft.com/office/drawing/2014/main" id="{03987D4C-E978-D23E-A534-D73FD16A3A31}"/>
                  </a:ext>
                </a:extLst>
              </p14:cNvPr>
              <p14:cNvContentPartPr/>
              <p14:nvPr/>
            </p14:nvContentPartPr>
            <p14:xfrm>
              <a:off x="705555" y="5023555"/>
              <a:ext cx="590550" cy="9525"/>
            </p14:xfrm>
          </p:contentPart>
        </mc:Choice>
        <mc:Fallback xmlns="">
          <p:pic>
            <p:nvPicPr>
              <p:cNvPr id="85" name="Рукописный ввод 84">
                <a:extLst>
                  <a:ext uri="{FF2B5EF4-FFF2-40B4-BE49-F238E27FC236}">
                    <a16:creationId xmlns:a16="http://schemas.microsoft.com/office/drawing/2014/main" id="{03987D4C-E978-D23E-A534-D73FD16A3A3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1343" y="4921501"/>
                <a:ext cx="698613" cy="213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9" name="Рукописный ввод 88">
                <a:extLst>
                  <a:ext uri="{FF2B5EF4-FFF2-40B4-BE49-F238E27FC236}">
                    <a16:creationId xmlns:a16="http://schemas.microsoft.com/office/drawing/2014/main" id="{7D800AC7-A786-7956-5A02-31044747CD17}"/>
                  </a:ext>
                </a:extLst>
              </p14:cNvPr>
              <p14:cNvContentPartPr/>
              <p14:nvPr/>
            </p14:nvContentPartPr>
            <p14:xfrm>
              <a:off x="453015" y="5578592"/>
              <a:ext cx="723900" cy="57150"/>
            </p14:xfrm>
          </p:contentPart>
        </mc:Choice>
        <mc:Fallback xmlns="">
          <p:pic>
            <p:nvPicPr>
              <p:cNvPr id="89" name="Рукописный ввод 88">
                <a:extLst>
                  <a:ext uri="{FF2B5EF4-FFF2-40B4-BE49-F238E27FC236}">
                    <a16:creationId xmlns:a16="http://schemas.microsoft.com/office/drawing/2014/main" id="{7D800AC7-A786-7956-5A02-31044747CD1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6982" y="5506705"/>
                <a:ext cx="795605" cy="20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0" name="Рукописный ввод 89">
                <a:extLst>
                  <a:ext uri="{FF2B5EF4-FFF2-40B4-BE49-F238E27FC236}">
                    <a16:creationId xmlns:a16="http://schemas.microsoft.com/office/drawing/2014/main" id="{2A21441A-928F-F706-8D9A-1B6C86D7E4A4}"/>
                  </a:ext>
                </a:extLst>
              </p14:cNvPr>
              <p14:cNvContentPartPr/>
              <p14:nvPr/>
            </p14:nvContentPartPr>
            <p14:xfrm>
              <a:off x="404518" y="6001086"/>
              <a:ext cx="781050" cy="47625"/>
            </p14:xfrm>
          </p:contentPart>
        </mc:Choice>
        <mc:Fallback xmlns="">
          <p:pic>
            <p:nvPicPr>
              <p:cNvPr id="90" name="Рукописный ввод 89">
                <a:extLst>
                  <a:ext uri="{FF2B5EF4-FFF2-40B4-BE49-F238E27FC236}">
                    <a16:creationId xmlns:a16="http://schemas.microsoft.com/office/drawing/2014/main" id="{2A21441A-928F-F706-8D9A-1B6C86D7E4A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8475" y="5931049"/>
                <a:ext cx="852775" cy="187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1" name="Рукописный ввод 90">
                <a:extLst>
                  <a:ext uri="{FF2B5EF4-FFF2-40B4-BE49-F238E27FC236}">
                    <a16:creationId xmlns:a16="http://schemas.microsoft.com/office/drawing/2014/main" id="{27F14330-1E52-A273-C6CD-47D7DB4D8F57}"/>
                  </a:ext>
                </a:extLst>
              </p14:cNvPr>
              <p14:cNvContentPartPr/>
              <p14:nvPr/>
            </p14:nvContentPartPr>
            <p14:xfrm>
              <a:off x="686740" y="6340148"/>
              <a:ext cx="762000" cy="47625"/>
            </p14:xfrm>
          </p:contentPart>
        </mc:Choice>
        <mc:Fallback xmlns="">
          <p:pic>
            <p:nvPicPr>
              <p:cNvPr id="91" name="Рукописный ввод 90">
                <a:extLst>
                  <a:ext uri="{FF2B5EF4-FFF2-40B4-BE49-F238E27FC236}">
                    <a16:creationId xmlns:a16="http://schemas.microsoft.com/office/drawing/2014/main" id="{27F14330-1E52-A273-C6CD-47D7DB4D8F5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0712" y="6268531"/>
                <a:ext cx="833696" cy="190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2" name="Рукописный ввод 91">
                <a:extLst>
                  <a:ext uri="{FF2B5EF4-FFF2-40B4-BE49-F238E27FC236}">
                    <a16:creationId xmlns:a16="http://schemas.microsoft.com/office/drawing/2014/main" id="{EE8E6DA0-77D9-7DBC-355D-38DFC6D18B0D}"/>
                  </a:ext>
                </a:extLst>
              </p14:cNvPr>
              <p14:cNvContentPartPr/>
              <p14:nvPr/>
            </p14:nvContentPartPr>
            <p14:xfrm>
              <a:off x="696148" y="6039128"/>
              <a:ext cx="438150" cy="28575"/>
            </p14:xfrm>
          </p:contentPart>
        </mc:Choice>
        <mc:Fallback xmlns="">
          <p:pic>
            <p:nvPicPr>
              <p:cNvPr id="92" name="Рукописный ввод 91">
                <a:extLst>
                  <a:ext uri="{FF2B5EF4-FFF2-40B4-BE49-F238E27FC236}">
                    <a16:creationId xmlns:a16="http://schemas.microsoft.com/office/drawing/2014/main" id="{EE8E6DA0-77D9-7DBC-355D-38DFC6D18B0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0439" y="5967690"/>
                <a:ext cx="509211" cy="171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5" name="Рукописный ввод 94">
                <a:extLst>
                  <a:ext uri="{FF2B5EF4-FFF2-40B4-BE49-F238E27FC236}">
                    <a16:creationId xmlns:a16="http://schemas.microsoft.com/office/drawing/2014/main" id="{E934A321-379F-1D20-873B-02BAF501F93E}"/>
                  </a:ext>
                </a:extLst>
              </p14:cNvPr>
              <p14:cNvContentPartPr/>
              <p14:nvPr/>
            </p14:nvContentPartPr>
            <p14:xfrm>
              <a:off x="1486370" y="4129851"/>
              <a:ext cx="609600" cy="114300"/>
            </p14:xfrm>
          </p:contentPart>
        </mc:Choice>
        <mc:Fallback xmlns="">
          <p:pic>
            <p:nvPicPr>
              <p:cNvPr id="95" name="Рукописный ввод 94">
                <a:extLst>
                  <a:ext uri="{FF2B5EF4-FFF2-40B4-BE49-F238E27FC236}">
                    <a16:creationId xmlns:a16="http://schemas.microsoft.com/office/drawing/2014/main" id="{E934A321-379F-1D20-873B-02BAF501F93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50448" y="4057737"/>
                <a:ext cx="681085" cy="258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6" name="Рукописный ввод 95">
                <a:extLst>
                  <a:ext uri="{FF2B5EF4-FFF2-40B4-BE49-F238E27FC236}">
                    <a16:creationId xmlns:a16="http://schemas.microsoft.com/office/drawing/2014/main" id="{2BD6C546-430F-6480-AF53-3CA83637E22D}"/>
                  </a:ext>
                </a:extLst>
              </p14:cNvPr>
              <p14:cNvContentPartPr/>
              <p14:nvPr/>
            </p14:nvContentPartPr>
            <p14:xfrm>
              <a:off x="1608666" y="4111037"/>
              <a:ext cx="381000" cy="57150"/>
            </p14:xfrm>
          </p:contentPart>
        </mc:Choice>
        <mc:Fallback xmlns="">
          <p:pic>
            <p:nvPicPr>
              <p:cNvPr id="96" name="Рукописный ввод 95">
                <a:extLst>
                  <a:ext uri="{FF2B5EF4-FFF2-40B4-BE49-F238E27FC236}">
                    <a16:creationId xmlns:a16="http://schemas.microsoft.com/office/drawing/2014/main" id="{2BD6C546-430F-6480-AF53-3CA83637E22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72518" y="4040481"/>
                <a:ext cx="452935" cy="197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7" name="Рукописный ввод 96">
                <a:extLst>
                  <a:ext uri="{FF2B5EF4-FFF2-40B4-BE49-F238E27FC236}">
                    <a16:creationId xmlns:a16="http://schemas.microsoft.com/office/drawing/2014/main" id="{CB8B9B0D-4E9E-E672-548C-3D3C803C9C41}"/>
                  </a:ext>
                </a:extLst>
              </p14:cNvPr>
              <p14:cNvContentPartPr/>
              <p14:nvPr/>
            </p14:nvContentPartPr>
            <p14:xfrm>
              <a:off x="1157110" y="4289777"/>
              <a:ext cx="428625" cy="19050"/>
            </p14:xfrm>
          </p:contentPart>
        </mc:Choice>
        <mc:Fallback xmlns="">
          <p:pic>
            <p:nvPicPr>
              <p:cNvPr id="97" name="Рукописный ввод 96">
                <a:extLst>
                  <a:ext uri="{FF2B5EF4-FFF2-40B4-BE49-F238E27FC236}">
                    <a16:creationId xmlns:a16="http://schemas.microsoft.com/office/drawing/2014/main" id="{CB8B9B0D-4E9E-E672-548C-3D3C803C9C4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21302" y="4210402"/>
                <a:ext cx="499883" cy="177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051DA47C-2DD2-7DF1-F762-0DF0158051EC}"/>
                  </a:ext>
                </a:extLst>
              </p14:cNvPr>
              <p14:cNvContentPartPr/>
              <p14:nvPr/>
            </p14:nvContentPartPr>
            <p14:xfrm>
              <a:off x="2991555" y="4148666"/>
              <a:ext cx="171450" cy="381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051DA47C-2DD2-7DF1-F762-0DF0158051E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54998" y="4078110"/>
                <a:ext cx="244197" cy="178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9" name="Рукописный ввод 98">
                <a:extLst>
                  <a:ext uri="{FF2B5EF4-FFF2-40B4-BE49-F238E27FC236}">
                    <a16:creationId xmlns:a16="http://schemas.microsoft.com/office/drawing/2014/main" id="{E361EBCB-E1F5-0A86-0880-A6DA2449786B}"/>
                  </a:ext>
                </a:extLst>
              </p14:cNvPr>
              <p14:cNvContentPartPr/>
              <p14:nvPr/>
            </p14:nvContentPartPr>
            <p14:xfrm>
              <a:off x="4016962" y="4111037"/>
              <a:ext cx="142875" cy="19050"/>
            </p14:xfrm>
          </p:contentPart>
        </mc:Choice>
        <mc:Fallback xmlns="">
          <p:pic>
            <p:nvPicPr>
              <p:cNvPr id="99" name="Рукописный ввод 98">
                <a:extLst>
                  <a:ext uri="{FF2B5EF4-FFF2-40B4-BE49-F238E27FC236}">
                    <a16:creationId xmlns:a16="http://schemas.microsoft.com/office/drawing/2014/main" id="{E361EBCB-E1F5-0A86-0880-A6DA2449786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80421" y="4031662"/>
                <a:ext cx="215591" cy="177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0" name="Рукописный ввод 99">
                <a:extLst>
                  <a:ext uri="{FF2B5EF4-FFF2-40B4-BE49-F238E27FC236}">
                    <a16:creationId xmlns:a16="http://schemas.microsoft.com/office/drawing/2014/main" id="{54797598-F458-F9F8-D347-54099EFA9C1A}"/>
                  </a:ext>
                </a:extLst>
              </p14:cNvPr>
              <p14:cNvContentPartPr/>
              <p14:nvPr/>
            </p14:nvContentPartPr>
            <p14:xfrm>
              <a:off x="5155258" y="4101629"/>
              <a:ext cx="161925" cy="76200"/>
            </p14:xfrm>
          </p:contentPart>
        </mc:Choice>
        <mc:Fallback xmlns="">
          <p:pic>
            <p:nvPicPr>
              <p:cNvPr id="100" name="Рукописный ввод 99">
                <a:extLst>
                  <a:ext uri="{FF2B5EF4-FFF2-40B4-BE49-F238E27FC236}">
                    <a16:creationId xmlns:a16="http://schemas.microsoft.com/office/drawing/2014/main" id="{54797598-F458-F9F8-D347-54099EFA9C1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19434" y="4025046"/>
                <a:ext cx="233215" cy="228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1" name="Рукописный ввод 100">
                <a:extLst>
                  <a:ext uri="{FF2B5EF4-FFF2-40B4-BE49-F238E27FC236}">
                    <a16:creationId xmlns:a16="http://schemas.microsoft.com/office/drawing/2014/main" id="{59151D23-09AE-F042-3322-A1BB9061D78E}"/>
                  </a:ext>
                </a:extLst>
              </p14:cNvPr>
              <p14:cNvContentPartPr/>
              <p14:nvPr/>
            </p14:nvContentPartPr>
            <p14:xfrm>
              <a:off x="6124222" y="4073407"/>
              <a:ext cx="228600" cy="133350"/>
            </p14:xfrm>
          </p:contentPart>
        </mc:Choice>
        <mc:Fallback xmlns="">
          <p:pic>
            <p:nvPicPr>
              <p:cNvPr id="101" name="Рукописный ввод 100">
                <a:extLst>
                  <a:ext uri="{FF2B5EF4-FFF2-40B4-BE49-F238E27FC236}">
                    <a16:creationId xmlns:a16="http://schemas.microsoft.com/office/drawing/2014/main" id="{59151D23-09AE-F042-3322-A1BB9061D78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88559" y="4002851"/>
                <a:ext cx="299569" cy="274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3" name="Рукописный ввод 102">
                <a:extLst>
                  <a:ext uri="{FF2B5EF4-FFF2-40B4-BE49-F238E27FC236}">
                    <a16:creationId xmlns:a16="http://schemas.microsoft.com/office/drawing/2014/main" id="{664BE688-D2BE-4AAA-826F-E918A74A6F3F}"/>
                  </a:ext>
                </a:extLst>
              </p14:cNvPr>
              <p14:cNvContentPartPr/>
              <p14:nvPr/>
            </p14:nvContentPartPr>
            <p14:xfrm>
              <a:off x="4028516" y="4289777"/>
              <a:ext cx="85725" cy="66675"/>
            </p14:xfrm>
          </p:contentPart>
        </mc:Choice>
        <mc:Fallback xmlns="">
          <p:pic>
            <p:nvPicPr>
              <p:cNvPr id="103" name="Рукописный ввод 102">
                <a:extLst>
                  <a:ext uri="{FF2B5EF4-FFF2-40B4-BE49-F238E27FC236}">
                    <a16:creationId xmlns:a16="http://schemas.microsoft.com/office/drawing/2014/main" id="{664BE688-D2BE-4AAA-826F-E918A74A6F3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09550" y="4272044"/>
                <a:ext cx="123277" cy="10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4" name="Рукописный ввод 103">
                <a:extLst>
                  <a:ext uri="{FF2B5EF4-FFF2-40B4-BE49-F238E27FC236}">
                    <a16:creationId xmlns:a16="http://schemas.microsoft.com/office/drawing/2014/main" id="{4EAE7F85-3EAA-5391-9412-6D9A661AEA5D}"/>
                  </a:ext>
                </a:extLst>
              </p14:cNvPr>
              <p14:cNvContentPartPr/>
              <p14:nvPr/>
            </p14:nvContentPartPr>
            <p14:xfrm>
              <a:off x="4158073" y="4299185"/>
              <a:ext cx="9525" cy="133350"/>
            </p14:xfrm>
          </p:contentPart>
        </mc:Choice>
        <mc:Fallback xmlns="">
          <p:pic>
            <p:nvPicPr>
              <p:cNvPr id="104" name="Рукописный ввод 103">
                <a:extLst>
                  <a:ext uri="{FF2B5EF4-FFF2-40B4-BE49-F238E27FC236}">
                    <a16:creationId xmlns:a16="http://schemas.microsoft.com/office/drawing/2014/main" id="{4EAE7F85-3EAA-5391-9412-6D9A661AEA5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81823" y="4281639"/>
                <a:ext cx="952500" cy="168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5" name="Рукописный ввод 104">
                <a:extLst>
                  <a:ext uri="{FF2B5EF4-FFF2-40B4-BE49-F238E27FC236}">
                    <a16:creationId xmlns:a16="http://schemas.microsoft.com/office/drawing/2014/main" id="{6898AC34-2FC5-D2B2-0DEE-AF08F23803A6}"/>
                  </a:ext>
                </a:extLst>
              </p14:cNvPr>
              <p14:cNvContentPartPr/>
              <p14:nvPr/>
            </p14:nvContentPartPr>
            <p14:xfrm>
              <a:off x="4543179" y="4317999"/>
              <a:ext cx="247650" cy="123825"/>
            </p14:xfrm>
          </p:contentPart>
        </mc:Choice>
        <mc:Fallback xmlns="">
          <p:pic>
            <p:nvPicPr>
              <p:cNvPr id="105" name="Рукописный ввод 104">
                <a:extLst>
                  <a:ext uri="{FF2B5EF4-FFF2-40B4-BE49-F238E27FC236}">
                    <a16:creationId xmlns:a16="http://schemas.microsoft.com/office/drawing/2014/main" id="{6898AC34-2FC5-D2B2-0DEE-AF08F23803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524996" y="4300105"/>
                <a:ext cx="283652" cy="159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6" name="Рукописный ввод 105">
                <a:extLst>
                  <a:ext uri="{FF2B5EF4-FFF2-40B4-BE49-F238E27FC236}">
                    <a16:creationId xmlns:a16="http://schemas.microsoft.com/office/drawing/2014/main" id="{E9BD95A7-321E-42F0-139C-BF7102510861}"/>
                  </a:ext>
                </a:extLst>
              </p14:cNvPr>
              <p14:cNvContentPartPr/>
              <p14:nvPr/>
            </p14:nvContentPartPr>
            <p14:xfrm>
              <a:off x="5265056" y="4318000"/>
              <a:ext cx="114300" cy="200024"/>
            </p14:xfrm>
          </p:contentPart>
        </mc:Choice>
        <mc:Fallback xmlns="">
          <p:pic>
            <p:nvPicPr>
              <p:cNvPr id="106" name="Рукописный ввод 105">
                <a:extLst>
                  <a:ext uri="{FF2B5EF4-FFF2-40B4-BE49-F238E27FC236}">
                    <a16:creationId xmlns:a16="http://schemas.microsoft.com/office/drawing/2014/main" id="{E9BD95A7-321E-42F0-139C-BF710251086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246797" y="4299980"/>
                <a:ext cx="150452" cy="235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7" name="Рукописный ввод 106">
                <a:extLst>
                  <a:ext uri="{FF2B5EF4-FFF2-40B4-BE49-F238E27FC236}">
                    <a16:creationId xmlns:a16="http://schemas.microsoft.com/office/drawing/2014/main" id="{AE767FD4-D60C-D44A-B350-476B4FC62EF7}"/>
                  </a:ext>
                </a:extLst>
              </p14:cNvPr>
              <p14:cNvContentPartPr/>
              <p14:nvPr/>
            </p14:nvContentPartPr>
            <p14:xfrm>
              <a:off x="5344215" y="4289777"/>
              <a:ext cx="95250" cy="9525"/>
            </p14:xfrm>
          </p:contentPart>
        </mc:Choice>
        <mc:Fallback xmlns="">
          <p:pic>
            <p:nvPicPr>
              <p:cNvPr id="107" name="Рукописный ввод 106">
                <a:extLst>
                  <a:ext uri="{FF2B5EF4-FFF2-40B4-BE49-F238E27FC236}">
                    <a16:creationId xmlns:a16="http://schemas.microsoft.com/office/drawing/2014/main" id="{AE767FD4-D60C-D44A-B350-476B4FC62EF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25898" y="4272138"/>
                <a:ext cx="131518" cy="44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8" name="Рукописный ввод 107">
                <a:extLst>
                  <a:ext uri="{FF2B5EF4-FFF2-40B4-BE49-F238E27FC236}">
                    <a16:creationId xmlns:a16="http://schemas.microsoft.com/office/drawing/2014/main" id="{3AC1A7CF-E987-3D55-CCE3-CF65B9CF9200}"/>
                  </a:ext>
                </a:extLst>
              </p14:cNvPr>
              <p14:cNvContentPartPr/>
              <p14:nvPr/>
            </p14:nvContentPartPr>
            <p14:xfrm>
              <a:off x="5662254" y="4326128"/>
              <a:ext cx="571500" cy="161925"/>
            </p14:xfrm>
          </p:contentPart>
        </mc:Choice>
        <mc:Fallback xmlns="">
          <p:pic>
            <p:nvPicPr>
              <p:cNvPr id="108" name="Рукописный ввод 107">
                <a:extLst>
                  <a:ext uri="{FF2B5EF4-FFF2-40B4-BE49-F238E27FC236}">
                    <a16:creationId xmlns:a16="http://schemas.microsoft.com/office/drawing/2014/main" id="{3AC1A7CF-E987-3D55-CCE3-CF65B9CF920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44406" y="4308334"/>
                <a:ext cx="606839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9" name="Рукописный ввод 108">
                <a:extLst>
                  <a:ext uri="{FF2B5EF4-FFF2-40B4-BE49-F238E27FC236}">
                    <a16:creationId xmlns:a16="http://schemas.microsoft.com/office/drawing/2014/main" id="{FB7EAE5B-2850-9E85-862E-03C20BA784BB}"/>
                  </a:ext>
                </a:extLst>
              </p14:cNvPr>
              <p14:cNvContentPartPr/>
              <p14:nvPr/>
            </p14:nvContentPartPr>
            <p14:xfrm>
              <a:off x="6122186" y="4261556"/>
              <a:ext cx="504825" cy="200024"/>
            </p14:xfrm>
          </p:contentPart>
        </mc:Choice>
        <mc:Fallback xmlns="">
          <p:pic>
            <p:nvPicPr>
              <p:cNvPr id="109" name="Рукописный ввод 108">
                <a:extLst>
                  <a:ext uri="{FF2B5EF4-FFF2-40B4-BE49-F238E27FC236}">
                    <a16:creationId xmlns:a16="http://schemas.microsoft.com/office/drawing/2014/main" id="{FB7EAE5B-2850-9E85-862E-03C20BA784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104272" y="4243979"/>
                <a:ext cx="540295" cy="234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0" name="Рукописный ввод 109">
                <a:extLst>
                  <a:ext uri="{FF2B5EF4-FFF2-40B4-BE49-F238E27FC236}">
                    <a16:creationId xmlns:a16="http://schemas.microsoft.com/office/drawing/2014/main" id="{BE80D496-A8FE-0D52-B7D8-B27E5E0B66AA}"/>
                  </a:ext>
                </a:extLst>
              </p14:cNvPr>
              <p14:cNvContentPartPr/>
              <p14:nvPr/>
            </p14:nvContentPartPr>
            <p14:xfrm>
              <a:off x="6810962" y="4149261"/>
              <a:ext cx="219075" cy="390525"/>
            </p14:xfrm>
          </p:contentPart>
        </mc:Choice>
        <mc:Fallback xmlns="">
          <p:pic>
            <p:nvPicPr>
              <p:cNvPr id="110" name="Рукописный ввод 109">
                <a:extLst>
                  <a:ext uri="{FF2B5EF4-FFF2-40B4-BE49-F238E27FC236}">
                    <a16:creationId xmlns:a16="http://schemas.microsoft.com/office/drawing/2014/main" id="{BE80D496-A8FE-0D52-B7D8-B27E5E0B66A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92797" y="4131198"/>
                <a:ext cx="255043" cy="426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1" name="Рукописный ввод 110">
                <a:extLst>
                  <a:ext uri="{FF2B5EF4-FFF2-40B4-BE49-F238E27FC236}">
                    <a16:creationId xmlns:a16="http://schemas.microsoft.com/office/drawing/2014/main" id="{F47EA394-1715-7B7F-1BA1-403C4E49D096}"/>
                  </a:ext>
                </a:extLst>
              </p14:cNvPr>
              <p14:cNvContentPartPr/>
              <p14:nvPr/>
            </p14:nvContentPartPr>
            <p14:xfrm>
              <a:off x="7129188" y="4129851"/>
              <a:ext cx="247650" cy="352425"/>
            </p14:xfrm>
          </p:contentPart>
        </mc:Choice>
        <mc:Fallback xmlns="">
          <p:pic>
            <p:nvPicPr>
              <p:cNvPr id="111" name="Рукописный ввод 110">
                <a:extLst>
                  <a:ext uri="{FF2B5EF4-FFF2-40B4-BE49-F238E27FC236}">
                    <a16:creationId xmlns:a16="http://schemas.microsoft.com/office/drawing/2014/main" id="{F47EA394-1715-7B7F-1BA1-403C4E49D09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11032" y="4111741"/>
                <a:ext cx="283599" cy="388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2" name="Рукописный ввод 111">
                <a:extLst>
                  <a:ext uri="{FF2B5EF4-FFF2-40B4-BE49-F238E27FC236}">
                    <a16:creationId xmlns:a16="http://schemas.microsoft.com/office/drawing/2014/main" id="{2F4CC64D-75D0-5904-DAB9-CEB26A0EC136}"/>
                  </a:ext>
                </a:extLst>
              </p14:cNvPr>
              <p14:cNvContentPartPr/>
              <p14:nvPr/>
            </p14:nvContentPartPr>
            <p14:xfrm>
              <a:off x="7487523" y="4148666"/>
              <a:ext cx="161925" cy="266700"/>
            </p14:xfrm>
          </p:contentPart>
        </mc:Choice>
        <mc:Fallback xmlns="">
          <p:pic>
            <p:nvPicPr>
              <p:cNvPr id="112" name="Рукописный ввод 111">
                <a:extLst>
                  <a:ext uri="{FF2B5EF4-FFF2-40B4-BE49-F238E27FC236}">
                    <a16:creationId xmlns:a16="http://schemas.microsoft.com/office/drawing/2014/main" id="{2F4CC64D-75D0-5904-DAB9-CEB26A0EC13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469206" y="4130374"/>
                <a:ext cx="198193" cy="302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3" name="Рукописный ввод 112">
                <a:extLst>
                  <a:ext uri="{FF2B5EF4-FFF2-40B4-BE49-F238E27FC236}">
                    <a16:creationId xmlns:a16="http://schemas.microsoft.com/office/drawing/2014/main" id="{36D3C801-33EA-FD27-C074-88D8501528E0}"/>
                  </a:ext>
                </a:extLst>
              </p14:cNvPr>
              <p14:cNvContentPartPr/>
              <p14:nvPr/>
            </p14:nvContentPartPr>
            <p14:xfrm>
              <a:off x="7563555" y="4129851"/>
              <a:ext cx="57150" cy="9525"/>
            </p14:xfrm>
          </p:contentPart>
        </mc:Choice>
        <mc:Fallback xmlns="">
          <p:pic>
            <p:nvPicPr>
              <p:cNvPr id="113" name="Рукописный ввод 112">
                <a:extLst>
                  <a:ext uri="{FF2B5EF4-FFF2-40B4-BE49-F238E27FC236}">
                    <a16:creationId xmlns:a16="http://schemas.microsoft.com/office/drawing/2014/main" id="{36D3C801-33EA-FD27-C074-88D8501528E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546746" y="4116979"/>
                <a:ext cx="90431" cy="35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4" name="Рукописный ввод 113">
                <a:extLst>
                  <a:ext uri="{FF2B5EF4-FFF2-40B4-BE49-F238E27FC236}">
                    <a16:creationId xmlns:a16="http://schemas.microsoft.com/office/drawing/2014/main" id="{255D0621-E63C-0D32-5AE5-DFAAF4BC3EE1}"/>
                  </a:ext>
                </a:extLst>
              </p14:cNvPr>
              <p14:cNvContentPartPr/>
              <p14:nvPr/>
            </p14:nvContentPartPr>
            <p14:xfrm>
              <a:off x="6190073" y="4252147"/>
              <a:ext cx="47625" cy="28575"/>
            </p14:xfrm>
          </p:contentPart>
        </mc:Choice>
        <mc:Fallback xmlns="">
          <p:pic>
            <p:nvPicPr>
              <p:cNvPr id="114" name="Рукописный ввод 113">
                <a:extLst>
                  <a:ext uri="{FF2B5EF4-FFF2-40B4-BE49-F238E27FC236}">
                    <a16:creationId xmlns:a16="http://schemas.microsoft.com/office/drawing/2014/main" id="{255D0621-E63C-0D32-5AE5-DFAAF4BC3EE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71469" y="4234933"/>
                <a:ext cx="84460" cy="62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5" name="Рукописный ввод 114">
                <a:extLst>
                  <a:ext uri="{FF2B5EF4-FFF2-40B4-BE49-F238E27FC236}">
                    <a16:creationId xmlns:a16="http://schemas.microsoft.com/office/drawing/2014/main" id="{CAC6CA9F-11FF-15D1-09FB-249AB81FE58C}"/>
                  </a:ext>
                </a:extLst>
              </p14:cNvPr>
              <p14:cNvContentPartPr/>
              <p14:nvPr/>
            </p14:nvContentPartPr>
            <p14:xfrm>
              <a:off x="6415851" y="4252148"/>
              <a:ext cx="9525" cy="57150"/>
            </p14:xfrm>
          </p:contentPart>
        </mc:Choice>
        <mc:Fallback xmlns="">
          <p:pic>
            <p:nvPicPr>
              <p:cNvPr id="115" name="Рукописный ввод 114">
                <a:extLst>
                  <a:ext uri="{FF2B5EF4-FFF2-40B4-BE49-F238E27FC236}">
                    <a16:creationId xmlns:a16="http://schemas.microsoft.com/office/drawing/2014/main" id="{CAC6CA9F-11FF-15D1-09FB-249AB81FE58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39601" y="4235535"/>
                <a:ext cx="952500" cy="9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6" name="Рукописный ввод 115">
                <a:extLst>
                  <a:ext uri="{FF2B5EF4-FFF2-40B4-BE49-F238E27FC236}">
                    <a16:creationId xmlns:a16="http://schemas.microsoft.com/office/drawing/2014/main" id="{026DE07D-6C08-5593-42BA-0DC9E56A69BC}"/>
                  </a:ext>
                </a:extLst>
              </p14:cNvPr>
              <p14:cNvContentPartPr/>
              <p14:nvPr/>
            </p14:nvContentPartPr>
            <p14:xfrm>
              <a:off x="6500518" y="4233332"/>
              <a:ext cx="9525" cy="85725"/>
            </p14:xfrm>
          </p:contentPart>
        </mc:Choice>
        <mc:Fallback xmlns="">
          <p:pic>
            <p:nvPicPr>
              <p:cNvPr id="116" name="Рукописный ввод 115">
                <a:extLst>
                  <a:ext uri="{FF2B5EF4-FFF2-40B4-BE49-F238E27FC236}">
                    <a16:creationId xmlns:a16="http://schemas.microsoft.com/office/drawing/2014/main" id="{026DE07D-6C08-5593-42BA-0DC9E56A69B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24268" y="4214936"/>
                <a:ext cx="952500" cy="12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7" name="Рукописный ввод 116">
                <a:extLst>
                  <a:ext uri="{FF2B5EF4-FFF2-40B4-BE49-F238E27FC236}">
                    <a16:creationId xmlns:a16="http://schemas.microsoft.com/office/drawing/2014/main" id="{EC5F6337-C965-2E0A-3F32-0BF43A49A047}"/>
                  </a:ext>
                </a:extLst>
              </p14:cNvPr>
              <p14:cNvContentPartPr/>
              <p14:nvPr/>
            </p14:nvContentPartPr>
            <p14:xfrm>
              <a:off x="7328021" y="4121931"/>
              <a:ext cx="66675" cy="38100"/>
            </p14:xfrm>
          </p:contentPart>
        </mc:Choice>
        <mc:Fallback xmlns="">
          <p:pic>
            <p:nvPicPr>
              <p:cNvPr id="117" name="Рукописный ввод 116">
                <a:extLst>
                  <a:ext uri="{FF2B5EF4-FFF2-40B4-BE49-F238E27FC236}">
                    <a16:creationId xmlns:a16="http://schemas.microsoft.com/office/drawing/2014/main" id="{EC5F6337-C965-2E0A-3F32-0BF43A49A04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309903" y="4103070"/>
                <a:ext cx="102549" cy="75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3EC4EF69-A5F3-96DD-3BE3-14026636150F}"/>
                  </a:ext>
                </a:extLst>
              </p14:cNvPr>
              <p14:cNvContentPartPr/>
              <p14:nvPr/>
            </p14:nvContentPartPr>
            <p14:xfrm>
              <a:off x="6801555" y="4148666"/>
              <a:ext cx="9525" cy="9525"/>
            </p14:xfrm>
          </p:contentPart>
        </mc:Choice>
        <mc:Fallback xmlns=""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3EC4EF69-A5F3-96DD-3BE3-14026636150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783916" y="4136133"/>
                <a:ext cx="44450" cy="34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9" name="Рукописный ввод 118">
                <a:extLst>
                  <a:ext uri="{FF2B5EF4-FFF2-40B4-BE49-F238E27FC236}">
                    <a16:creationId xmlns:a16="http://schemas.microsoft.com/office/drawing/2014/main" id="{AACC1274-EC19-50BA-9BE2-B24A557CB5DC}"/>
                  </a:ext>
                </a:extLst>
              </p14:cNvPr>
              <p14:cNvContentPartPr/>
              <p14:nvPr/>
            </p14:nvContentPartPr>
            <p14:xfrm>
              <a:off x="4148666" y="4252147"/>
              <a:ext cx="9525" cy="9525"/>
            </p14:xfrm>
          </p:contentPart>
        </mc:Choice>
        <mc:Fallback xmlns="">
          <p:pic>
            <p:nvPicPr>
              <p:cNvPr id="119" name="Рукописный ввод 118">
                <a:extLst>
                  <a:ext uri="{FF2B5EF4-FFF2-40B4-BE49-F238E27FC236}">
                    <a16:creationId xmlns:a16="http://schemas.microsoft.com/office/drawing/2014/main" id="{AACC1274-EC19-50BA-9BE2-B24A557CB5D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72416" y="377589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0" name="Рукописный ввод 119">
                <a:extLst>
                  <a:ext uri="{FF2B5EF4-FFF2-40B4-BE49-F238E27FC236}">
                    <a16:creationId xmlns:a16="http://schemas.microsoft.com/office/drawing/2014/main" id="{AE415497-CB62-8A17-3EBB-B07F14F54880}"/>
                  </a:ext>
                </a:extLst>
              </p14:cNvPr>
              <p14:cNvContentPartPr/>
              <p14:nvPr/>
            </p14:nvContentPartPr>
            <p14:xfrm>
              <a:off x="4147852" y="4405339"/>
              <a:ext cx="19050" cy="47625"/>
            </p14:xfrm>
          </p:contentPart>
        </mc:Choice>
        <mc:Fallback xmlns="">
          <p:pic>
            <p:nvPicPr>
              <p:cNvPr id="120" name="Рукописный ввод 119">
                <a:extLst>
                  <a:ext uri="{FF2B5EF4-FFF2-40B4-BE49-F238E27FC236}">
                    <a16:creationId xmlns:a16="http://schemas.microsoft.com/office/drawing/2014/main" id="{AE415497-CB62-8A17-3EBB-B07F14F5488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30843" y="4386135"/>
                <a:ext cx="52728" cy="85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1" name="Рукописный ввод 120">
                <a:extLst>
                  <a:ext uri="{FF2B5EF4-FFF2-40B4-BE49-F238E27FC236}">
                    <a16:creationId xmlns:a16="http://schemas.microsoft.com/office/drawing/2014/main" id="{9BB8B004-E377-3BA0-1AEA-020F8F1C07D8}"/>
                  </a:ext>
                </a:extLst>
              </p14:cNvPr>
              <p14:cNvContentPartPr/>
              <p14:nvPr/>
            </p14:nvContentPartPr>
            <p14:xfrm>
              <a:off x="4148666" y="4252148"/>
              <a:ext cx="9525" cy="57150"/>
            </p14:xfrm>
          </p:contentPart>
        </mc:Choice>
        <mc:Fallback xmlns="">
          <p:pic>
            <p:nvPicPr>
              <p:cNvPr id="121" name="Рукописный ввод 120">
                <a:extLst>
                  <a:ext uri="{FF2B5EF4-FFF2-40B4-BE49-F238E27FC236}">
                    <a16:creationId xmlns:a16="http://schemas.microsoft.com/office/drawing/2014/main" id="{9BB8B004-E377-3BA0-1AEA-020F8F1C07D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72416" y="4233224"/>
                <a:ext cx="952500" cy="9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2" name="Рукописный ввод 121">
                <a:extLst>
                  <a:ext uri="{FF2B5EF4-FFF2-40B4-BE49-F238E27FC236}">
                    <a16:creationId xmlns:a16="http://schemas.microsoft.com/office/drawing/2014/main" id="{B1840154-1441-39CE-005F-A9404C9331C7}"/>
                  </a:ext>
                </a:extLst>
              </p14:cNvPr>
              <p14:cNvContentPartPr/>
              <p14:nvPr/>
            </p14:nvContentPartPr>
            <p14:xfrm>
              <a:off x="4092221" y="4365036"/>
              <a:ext cx="9525" cy="9525"/>
            </p14:xfrm>
          </p:contentPart>
        </mc:Choice>
        <mc:Fallback xmlns="">
          <p:pic>
            <p:nvPicPr>
              <p:cNvPr id="122" name="Рукописный ввод 121">
                <a:extLst>
                  <a:ext uri="{FF2B5EF4-FFF2-40B4-BE49-F238E27FC236}">
                    <a16:creationId xmlns:a16="http://schemas.microsoft.com/office/drawing/2014/main" id="{B1840154-1441-39CE-005F-A9404C9331C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074582" y="3888786"/>
                <a:ext cx="4445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6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15256-030A-F39A-2FF3-32CF6D66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339" y="205081"/>
            <a:ext cx="9905998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Обучение</a:t>
            </a:r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8A86D4D-7801-E13A-3F16-279C28FE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532" y="2102555"/>
            <a:ext cx="8477537" cy="403671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B3182B7-4B9B-50DD-8598-AD6D610EE70B}"/>
                  </a:ext>
                </a:extLst>
              </p14:cNvPr>
              <p14:cNvContentPartPr/>
              <p14:nvPr/>
            </p14:nvContentPartPr>
            <p14:xfrm>
              <a:off x="5682073" y="5296370"/>
              <a:ext cx="142875" cy="26670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B3182B7-4B9B-50DD-8598-AD6D610EE7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3709" y="5278128"/>
                <a:ext cx="179237" cy="302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6993A12-F52B-2996-D46E-B9F82B6FF5D2}"/>
                  </a:ext>
                </a:extLst>
              </p14:cNvPr>
              <p14:cNvContentPartPr/>
              <p14:nvPr/>
            </p14:nvContentPartPr>
            <p14:xfrm>
              <a:off x="5608716" y="5446888"/>
              <a:ext cx="152400" cy="104775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6993A12-F52B-2996-D46E-B9F82B6FF5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0310" y="5429541"/>
                <a:ext cx="188843" cy="139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6B2460C7-4384-8E8F-4F8D-22E9F44EB52C}"/>
                  </a:ext>
                </a:extLst>
              </p14:cNvPr>
              <p14:cNvContentPartPr/>
              <p14:nvPr/>
            </p14:nvContentPartPr>
            <p14:xfrm>
              <a:off x="5917258" y="5574865"/>
              <a:ext cx="9525" cy="9525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6B2460C7-4384-8E8F-4F8D-22E9F44EB5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1008" y="5531570"/>
                <a:ext cx="9525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51666BB-04DF-3C85-78A1-F84EDFEF7348}"/>
                  </a:ext>
                </a:extLst>
              </p14:cNvPr>
              <p14:cNvContentPartPr/>
              <p14:nvPr/>
            </p14:nvContentPartPr>
            <p14:xfrm>
              <a:off x="5907851" y="5540962"/>
              <a:ext cx="9525" cy="76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51666BB-04DF-3C85-78A1-F84EDFEF73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1601" y="5522467"/>
                <a:ext cx="952500" cy="112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9E907F3-97C7-28C4-E231-3B6DCFB8154A}"/>
                  </a:ext>
                </a:extLst>
              </p14:cNvPr>
              <p14:cNvContentPartPr/>
              <p14:nvPr/>
            </p14:nvContentPartPr>
            <p14:xfrm>
              <a:off x="7422443" y="5343407"/>
              <a:ext cx="142875" cy="285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9E907F3-97C7-28C4-E231-3B6DCFB815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4760" y="5325480"/>
                <a:ext cx="177886" cy="321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D02C0A3-861E-6D04-CAAC-87CC612E5A3C}"/>
                  </a:ext>
                </a:extLst>
              </p14:cNvPr>
              <p14:cNvContentPartPr/>
              <p14:nvPr/>
            </p14:nvContentPartPr>
            <p14:xfrm>
              <a:off x="7403629" y="5482204"/>
              <a:ext cx="85725" cy="10477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D02C0A3-861E-6D04-CAAC-87CC612E5A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6134" y="5464446"/>
                <a:ext cx="120365" cy="139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3180B89-5B3A-B18A-D22B-078E78801829}"/>
                  </a:ext>
                </a:extLst>
              </p14:cNvPr>
              <p14:cNvContentPartPr/>
              <p14:nvPr/>
            </p14:nvContentPartPr>
            <p14:xfrm>
              <a:off x="7375407" y="5597406"/>
              <a:ext cx="19050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3180B89-5B3A-B18A-D22B-078E788018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53256" y="5121156"/>
                <a:ext cx="62909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7EBC780-C87C-575A-11F9-D3F49D8FCC22}"/>
                  </a:ext>
                </a:extLst>
              </p14:cNvPr>
              <p14:cNvContentPartPr/>
              <p14:nvPr/>
            </p14:nvContentPartPr>
            <p14:xfrm>
              <a:off x="7657629" y="5550369"/>
              <a:ext cx="104775" cy="142875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7EBC780-C87C-575A-11F9-D3F49D8FCC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39502" y="5532730"/>
                <a:ext cx="140667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D1F13906-9BF4-A546-18E4-C58181464588}"/>
                  </a:ext>
                </a:extLst>
              </p14:cNvPr>
              <p14:cNvContentPartPr/>
              <p14:nvPr/>
            </p14:nvContentPartPr>
            <p14:xfrm>
              <a:off x="1927525" y="5371629"/>
              <a:ext cx="228600" cy="70485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D1F13906-9BF4-A546-18E4-C5818146458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09411" y="5353739"/>
                <a:ext cx="264466" cy="74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C5CAF788-B6D7-5D68-880C-072BE168A1C7}"/>
                  </a:ext>
                </a:extLst>
              </p14:cNvPr>
              <p14:cNvContentPartPr/>
              <p14:nvPr/>
            </p14:nvContentPartPr>
            <p14:xfrm>
              <a:off x="2916295" y="4769555"/>
              <a:ext cx="371475" cy="1905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C5CAF788-B6D7-5D68-880C-072BE168A1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80679" y="4700282"/>
                <a:ext cx="442351" cy="157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8F9E715B-F655-925F-B794-6D110FDF206B}"/>
                  </a:ext>
                </a:extLst>
              </p14:cNvPr>
              <p14:cNvContentPartPr/>
              <p14:nvPr/>
            </p14:nvContentPartPr>
            <p14:xfrm>
              <a:off x="2906888" y="4929480"/>
              <a:ext cx="352425" cy="9525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8F9E715B-F655-925F-B794-6D110FDF206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71397" y="4861444"/>
                <a:ext cx="423052" cy="14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6CF0D472-04C1-1205-A3C9-4BBF2263A937}"/>
                  </a:ext>
                </a:extLst>
              </p14:cNvPr>
              <p14:cNvContentPartPr/>
              <p14:nvPr/>
            </p14:nvContentPartPr>
            <p14:xfrm>
              <a:off x="2972740" y="4994922"/>
              <a:ext cx="285750" cy="9525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6CF0D472-04C1-1205-A3C9-4BBF2263A93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36199" y="4926886"/>
                <a:ext cx="358466" cy="14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AE6A2AFD-3741-8D7F-7906-CF19AB7CDBA1}"/>
                  </a:ext>
                </a:extLst>
              </p14:cNvPr>
              <p14:cNvContentPartPr/>
              <p14:nvPr/>
            </p14:nvContentPartPr>
            <p14:xfrm>
              <a:off x="8786518" y="2747818"/>
              <a:ext cx="295275" cy="1905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AE6A2AFD-3741-8D7F-7906-CF19AB7CDBA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51113" y="2674549"/>
                <a:ext cx="365730" cy="165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086745DD-EC20-DAD3-3181-903B087E096A}"/>
                  </a:ext>
                </a:extLst>
              </p14:cNvPr>
              <p14:cNvContentPartPr/>
              <p14:nvPr/>
            </p14:nvContentPartPr>
            <p14:xfrm>
              <a:off x="8795925" y="2680102"/>
              <a:ext cx="266700" cy="28575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086745DD-EC20-DAD3-3181-903B087E09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59391" y="2610407"/>
                <a:ext cx="339403" cy="16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9F63159C-03A7-C21C-56CE-313CA62D59E9}"/>
                  </a:ext>
                </a:extLst>
              </p14:cNvPr>
              <p14:cNvContentPartPr/>
              <p14:nvPr/>
            </p14:nvContentPartPr>
            <p14:xfrm>
              <a:off x="7968074" y="3706518"/>
              <a:ext cx="247650" cy="466725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9F63159C-03A7-C21C-56CE-313CA62D59E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50283" y="3688595"/>
                <a:ext cx="282876" cy="502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C07696E4-8828-4582-6E7D-E007F86EFF50}"/>
                  </a:ext>
                </a:extLst>
              </p14:cNvPr>
              <p14:cNvContentPartPr/>
              <p14:nvPr/>
            </p14:nvContentPartPr>
            <p14:xfrm>
              <a:off x="7904762" y="3941703"/>
              <a:ext cx="209550" cy="15240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C07696E4-8828-4582-6E7D-E007F86EFF5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87153" y="3923774"/>
                <a:ext cx="244416" cy="18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A596FB9B-8933-C948-9EEC-89CD553B1204}"/>
                  </a:ext>
                </a:extLst>
              </p14:cNvPr>
              <p14:cNvContentPartPr/>
              <p14:nvPr/>
            </p14:nvContentPartPr>
            <p14:xfrm>
              <a:off x="8333045" y="4129851"/>
              <a:ext cx="152400" cy="123825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A596FB9B-8933-C948-9EEC-89CD553B120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15073" y="4111905"/>
                <a:ext cx="187984" cy="159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CE534F13-8B76-EFD2-46AB-7B3AF4887BF8}"/>
                  </a:ext>
                </a:extLst>
              </p14:cNvPr>
              <p14:cNvContentPartPr/>
              <p14:nvPr/>
            </p14:nvContentPartPr>
            <p14:xfrm>
              <a:off x="9078147" y="3612444"/>
              <a:ext cx="295275" cy="57150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CE534F13-8B76-EFD2-46AB-7B3AF4887BF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060252" y="3594506"/>
                <a:ext cx="330708" cy="607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C548DA58-CEC6-636A-56E4-1EFF758F62F1}"/>
                  </a:ext>
                </a:extLst>
              </p14:cNvPr>
              <p14:cNvContentPartPr/>
              <p14:nvPr/>
            </p14:nvContentPartPr>
            <p14:xfrm>
              <a:off x="9028762" y="3941703"/>
              <a:ext cx="200024" cy="238125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C548DA58-CEC6-636A-56E4-1EFF758F62F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010774" y="3924012"/>
                <a:ext cx="235640" cy="273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A8D08DC1-7FE1-8F87-4A58-7E9EF76FE91B}"/>
                  </a:ext>
                </a:extLst>
              </p14:cNvPr>
              <p14:cNvContentPartPr/>
              <p14:nvPr/>
            </p14:nvContentPartPr>
            <p14:xfrm>
              <a:off x="9435131" y="3988740"/>
              <a:ext cx="133350" cy="24765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A8D08DC1-7FE1-8F87-4A58-7E9EF76FE91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417159" y="3970663"/>
                <a:ext cx="168934" cy="2834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38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A925C-4D97-5EAA-1A70-5B01F27D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532" y="365007"/>
            <a:ext cx="6815154" cy="1914407"/>
          </a:xfrm>
        </p:spPr>
        <p:txBody>
          <a:bodyPr/>
          <a:lstStyle/>
          <a:p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СРАвнение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результатов сетей</a:t>
            </a:r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43C245C-C0A8-A739-C262-5BB40C630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563" y="2337740"/>
            <a:ext cx="4903995" cy="3519312"/>
          </a:xfrm>
        </p:spPr>
      </p:pic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D1B8D6F-BFF4-03AC-264E-65089A4B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88" y="2391239"/>
            <a:ext cx="6280384" cy="34207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B1936F8-B632-89F4-6D7A-32E9EB646C99}"/>
                  </a:ext>
                </a:extLst>
              </p14:cNvPr>
              <p14:cNvContentPartPr/>
              <p14:nvPr/>
            </p14:nvContentPartPr>
            <p14:xfrm>
              <a:off x="1194740" y="2690518"/>
              <a:ext cx="619125" cy="1524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B1936F8-B632-89F4-6D7A-32E9EB646C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0684" y="2582433"/>
                <a:ext cx="726877" cy="36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66CBF5F-3A01-E4A2-4A62-AB348360BF20}"/>
                  </a:ext>
                </a:extLst>
              </p14:cNvPr>
              <p14:cNvContentPartPr/>
              <p14:nvPr/>
            </p14:nvContentPartPr>
            <p14:xfrm>
              <a:off x="3176373" y="3085399"/>
              <a:ext cx="819150" cy="695325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66CBF5F-3A01-E4A2-4A62-AB348360BF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2599" y="2977708"/>
                <a:ext cx="926339" cy="910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40F84D9-40B1-E800-D049-6BC1CD9334CA}"/>
                  </a:ext>
                </a:extLst>
              </p14:cNvPr>
              <p14:cNvContentPartPr/>
              <p14:nvPr/>
            </p14:nvContentPartPr>
            <p14:xfrm>
              <a:off x="6057244" y="4184168"/>
              <a:ext cx="142875" cy="676275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40F84D9-40B1-E800-D049-6BC1CD9334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3125" y="4076595"/>
                <a:ext cx="250753" cy="891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3D51FFA-8630-E870-7133-A99C81951382}"/>
                  </a:ext>
                </a:extLst>
              </p14:cNvPr>
              <p14:cNvContentPartPr/>
              <p14:nvPr/>
            </p14:nvContentPartPr>
            <p14:xfrm>
              <a:off x="10178814" y="4214518"/>
              <a:ext cx="66675" cy="6858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3D51FFA-8630-E870-7133-A99C819513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25044" y="4106857"/>
                <a:ext cx="173857" cy="90076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969AC7B-D49F-BE21-1105-1B4E7CD2968A}"/>
              </a:ext>
            </a:extLst>
          </p:cNvPr>
          <p:cNvSpPr txBox="1"/>
          <p:nvPr/>
        </p:nvSpPr>
        <p:spPr>
          <a:xfrm>
            <a:off x="8227484" y="607318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Почему бы не использовать </a:t>
            </a:r>
            <a:r>
              <a:rPr lang="ru-RU" err="1"/>
              <a:t>AdaIN</a:t>
            </a:r>
            <a:r>
              <a:rPr lang="ru-RU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4A51B013-D505-A3F5-2170-C293F6C51018}"/>
                  </a:ext>
                </a:extLst>
              </p14:cNvPr>
              <p14:cNvContentPartPr/>
              <p14:nvPr/>
            </p14:nvContentPartPr>
            <p14:xfrm>
              <a:off x="10705629" y="6286165"/>
              <a:ext cx="1390650" cy="200024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4A51B013-D505-A3F5-2170-C293F6C510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7634" y="6268210"/>
                <a:ext cx="1426280" cy="235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9FE022B-B6E5-694A-FB22-0FAF324AD71A}"/>
                  </a:ext>
                </a:extLst>
              </p14:cNvPr>
              <p14:cNvContentPartPr/>
              <p14:nvPr/>
            </p14:nvContentPartPr>
            <p14:xfrm>
              <a:off x="11928592" y="6340592"/>
              <a:ext cx="219075" cy="18097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9FE022B-B6E5-694A-FB22-0FAF324AD7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10576" y="6322953"/>
                <a:ext cx="254747" cy="21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FE071AE-5E38-2A0A-4214-D2C9BD00A8EC}"/>
                  </a:ext>
                </a:extLst>
              </p14:cNvPr>
              <p14:cNvContentPartPr/>
              <p14:nvPr/>
            </p14:nvContentPartPr>
            <p14:xfrm>
              <a:off x="11881555" y="6503293"/>
              <a:ext cx="123825" cy="571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FE071AE-5E38-2A0A-4214-D2C9BD00A8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63292" y="6484243"/>
                <a:ext cx="159986" cy="94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097A373-180B-FC4A-B6EC-ABD851701D2F}"/>
                  </a:ext>
                </a:extLst>
              </p14:cNvPr>
              <p14:cNvContentPartPr/>
              <p14:nvPr/>
            </p14:nvContentPartPr>
            <p14:xfrm>
              <a:off x="11721629" y="6714710"/>
              <a:ext cx="95250" cy="857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097A373-180B-FC4A-B6EC-ABD851701D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03792" y="6697357"/>
                <a:ext cx="130567" cy="120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031EF453-6AED-E564-8AEC-E62DCCD17DE9}"/>
                  </a:ext>
                </a:extLst>
              </p14:cNvPr>
              <p14:cNvContentPartPr/>
              <p14:nvPr/>
            </p14:nvContentPartPr>
            <p14:xfrm>
              <a:off x="11872147" y="6697997"/>
              <a:ext cx="85725" cy="10477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031EF453-6AED-E564-8AEC-E62DCCD17D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854435" y="6679870"/>
                <a:ext cx="120794" cy="140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4CC511E6-F783-9E8A-F716-1C12EAAA7E41}"/>
                  </a:ext>
                </a:extLst>
              </p14:cNvPr>
              <p14:cNvContentPartPr/>
              <p14:nvPr/>
            </p14:nvContentPartPr>
            <p14:xfrm>
              <a:off x="12006366" y="6715275"/>
              <a:ext cx="95250" cy="857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4CC511E6-F783-9E8A-F716-1C12EAAA7E4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988049" y="6696958"/>
                <a:ext cx="131518" cy="121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037A1900-8255-E2EE-DCD9-AB9E76F5DFBB}"/>
                  </a:ext>
                </a:extLst>
              </p14:cNvPr>
              <p14:cNvContentPartPr/>
              <p14:nvPr/>
            </p14:nvContentPartPr>
            <p14:xfrm>
              <a:off x="8005703" y="5901202"/>
              <a:ext cx="2733675" cy="523875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037A1900-8255-E2EE-DCD9-AB9E76F5DFB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87723" y="5883224"/>
                <a:ext cx="2769275" cy="559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2C85CB26-1F49-8BEA-9EA1-EBCF752D3C34}"/>
                  </a:ext>
                </a:extLst>
              </p14:cNvPr>
              <p14:cNvContentPartPr/>
              <p14:nvPr/>
            </p14:nvContentPartPr>
            <p14:xfrm>
              <a:off x="8007719" y="6235646"/>
              <a:ext cx="2886075" cy="581025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2C85CB26-1F49-8BEA-9EA1-EBCF752D3C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89737" y="6217735"/>
                <a:ext cx="2921679" cy="61648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1E18FF6-07BF-5940-2028-B4FFA906BACB}"/>
              </a:ext>
            </a:extLst>
          </p:cNvPr>
          <p:cNvSpPr txBox="1"/>
          <p:nvPr/>
        </p:nvSpPr>
        <p:spPr>
          <a:xfrm>
            <a:off x="1441215" y="5928548"/>
            <a:ext cx="2545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Людям нравятся результаты </a:t>
            </a:r>
            <a:r>
              <a:rPr lang="ru-RU" err="1"/>
              <a:t>SANet</a:t>
            </a:r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745290F6-A5B2-1F78-D451-4E9B80467FDF}"/>
                  </a:ext>
                </a:extLst>
              </p14:cNvPr>
              <p14:cNvContentPartPr/>
              <p14:nvPr/>
            </p14:nvContentPartPr>
            <p14:xfrm>
              <a:off x="1316155" y="5831679"/>
              <a:ext cx="2314575" cy="885825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745290F6-A5B2-1F78-D451-4E9B80467F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8174" y="5813682"/>
                <a:ext cx="2350178" cy="921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Рукописный ввод 48">
                <a:extLst>
                  <a:ext uri="{FF2B5EF4-FFF2-40B4-BE49-F238E27FC236}">
                    <a16:creationId xmlns:a16="http://schemas.microsoft.com/office/drawing/2014/main" id="{EE62F88E-018E-121C-3EBF-636CDB6D5EAD}"/>
                  </a:ext>
                </a:extLst>
              </p14:cNvPr>
              <p14:cNvContentPartPr/>
              <p14:nvPr/>
            </p14:nvContentPartPr>
            <p14:xfrm>
              <a:off x="3979333" y="6078119"/>
              <a:ext cx="114300" cy="123825"/>
            </p14:xfrm>
          </p:contentPart>
        </mc:Choice>
        <mc:Fallback xmlns="">
          <p:pic>
            <p:nvPicPr>
              <p:cNvPr id="49" name="Рукописный ввод 48">
                <a:extLst>
                  <a:ext uri="{FF2B5EF4-FFF2-40B4-BE49-F238E27FC236}">
                    <a16:creationId xmlns:a16="http://schemas.microsoft.com/office/drawing/2014/main" id="{EE62F88E-018E-121C-3EBF-636CDB6D5E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61248" y="6059693"/>
                <a:ext cx="150109" cy="160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Рукописный ввод 49">
                <a:extLst>
                  <a:ext uri="{FF2B5EF4-FFF2-40B4-BE49-F238E27FC236}">
                    <a16:creationId xmlns:a16="http://schemas.microsoft.com/office/drawing/2014/main" id="{1E361A63-C84B-2526-65CA-BB5FF67AC7CF}"/>
                  </a:ext>
                </a:extLst>
              </p14:cNvPr>
              <p14:cNvContentPartPr/>
              <p14:nvPr/>
            </p14:nvContentPartPr>
            <p14:xfrm>
              <a:off x="4205110" y="6085579"/>
              <a:ext cx="123825" cy="123825"/>
            </p14:xfrm>
          </p:contentPart>
        </mc:Choice>
        <mc:Fallback xmlns="">
          <p:pic>
            <p:nvPicPr>
              <p:cNvPr id="50" name="Рукописный ввод 49">
                <a:extLst>
                  <a:ext uri="{FF2B5EF4-FFF2-40B4-BE49-F238E27FC236}">
                    <a16:creationId xmlns:a16="http://schemas.microsoft.com/office/drawing/2014/main" id="{1E361A63-C84B-2526-65CA-BB5FF67AC7C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87319" y="6067529"/>
                <a:ext cx="159051" cy="159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Рукописный ввод 50">
                <a:extLst>
                  <a:ext uri="{FF2B5EF4-FFF2-40B4-BE49-F238E27FC236}">
                    <a16:creationId xmlns:a16="http://schemas.microsoft.com/office/drawing/2014/main" id="{8CCB7F20-CBFF-DE7F-AEAA-0E1B459E878C}"/>
                  </a:ext>
                </a:extLst>
              </p14:cNvPr>
              <p14:cNvContentPartPr/>
              <p14:nvPr/>
            </p14:nvContentPartPr>
            <p14:xfrm>
              <a:off x="3913481" y="6360274"/>
              <a:ext cx="476250" cy="133350"/>
            </p14:xfrm>
          </p:contentPart>
        </mc:Choice>
        <mc:Fallback xmlns="">
          <p:pic>
            <p:nvPicPr>
              <p:cNvPr id="51" name="Рукописный ввод 50">
                <a:extLst>
                  <a:ext uri="{FF2B5EF4-FFF2-40B4-BE49-F238E27FC236}">
                    <a16:creationId xmlns:a16="http://schemas.microsoft.com/office/drawing/2014/main" id="{8CCB7F20-CBFF-DE7F-AEAA-0E1B459E878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95631" y="6342205"/>
                <a:ext cx="511594" cy="1691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64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9FA916-1A65-243C-EB51-EB5FDA111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" y="3951289"/>
            <a:ext cx="9905998" cy="2568804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6D52FE-1DAE-45A7-95AE-AC62EF817B16}"/>
              </a:ext>
            </a:extLst>
          </p:cNvPr>
          <p:cNvSpPr txBox="1">
            <a:spLocks/>
          </p:cNvSpPr>
          <p:nvPr/>
        </p:nvSpPr>
        <p:spPr>
          <a:xfrm>
            <a:off x="3185088" y="-1882"/>
            <a:ext cx="6815154" cy="191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СРАвнение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результатов сетей</a:t>
            </a:r>
            <a:endParaRPr lang="ru-RU"/>
          </a:p>
        </p:txBody>
      </p:sp>
      <p:pic>
        <p:nvPicPr>
          <p:cNvPr id="7" name="Рисунок 7" descr="Изображение выглядит как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76EC0AE0-725D-EAA0-1EEB-DE6DB850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5" y="1756370"/>
            <a:ext cx="9845792" cy="2197555"/>
          </a:xfrm>
          <a:prstGeom prst="rect">
            <a:avLst/>
          </a:prstGeom>
        </p:spPr>
      </p:pic>
      <p:pic>
        <p:nvPicPr>
          <p:cNvPr id="8" name="Рисунок 8" descr="Изображение выглядит как внешний, дерево, человек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740ADB7B-FD98-1905-1699-A1EE22C40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289" y="3952452"/>
            <a:ext cx="1830684" cy="2236279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85496A33-4DE5-B430-738F-0FA7656EC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526" y="6154678"/>
            <a:ext cx="1838208" cy="362421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848ADA1C-731E-D89D-5BD3-2E5194670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028" y="6169084"/>
            <a:ext cx="1933575" cy="352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D80B96-56EF-7859-844D-65AA5F2FF90A}"/>
              </a:ext>
            </a:extLst>
          </p:cNvPr>
          <p:cNvSpPr txBox="1"/>
          <p:nvPr/>
        </p:nvSpPr>
        <p:spPr>
          <a:xfrm>
            <a:off x="9992548" y="2287882"/>
            <a:ext cx="22728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err="1"/>
              <a:t>AdaIN</a:t>
            </a:r>
            <a:r>
              <a:rPr lang="ru-RU"/>
              <a:t> здесь явно даёт не то, что хотелось бы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A406796-FC45-1A2A-F613-920A5DD3DAEF}"/>
                  </a:ext>
                </a:extLst>
              </p14:cNvPr>
              <p14:cNvContentPartPr/>
              <p14:nvPr/>
            </p14:nvContentPartPr>
            <p14:xfrm>
              <a:off x="9959335" y="2128163"/>
              <a:ext cx="2181225" cy="1152525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A406796-FC45-1A2A-F613-920A5DD3DA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1302" y="2110194"/>
                <a:ext cx="2216930" cy="118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590EF73-0AAC-0B25-09E7-805C1CB3DB2C}"/>
                  </a:ext>
                </a:extLst>
              </p14:cNvPr>
              <p14:cNvContentPartPr/>
              <p14:nvPr/>
            </p14:nvContentPartPr>
            <p14:xfrm>
              <a:off x="11091427" y="677332"/>
              <a:ext cx="1057275" cy="136207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590EF73-0AAC-0B25-09E7-805C1CB3DB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73372" y="659306"/>
                <a:ext cx="1093023" cy="1397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43162747-A169-C115-95BA-E1AF98E1CD22}"/>
                  </a:ext>
                </a:extLst>
              </p14:cNvPr>
              <p14:cNvContentPartPr/>
              <p14:nvPr/>
            </p14:nvContentPartPr>
            <p14:xfrm>
              <a:off x="11971902" y="489184"/>
              <a:ext cx="9525" cy="9525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43162747-A169-C115-95BA-E1AF98E1CD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8607" y="12934"/>
                <a:ext cx="952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BC7AFCC2-0E24-E828-CC4F-15B534E951DE}"/>
                  </a:ext>
                </a:extLst>
              </p14:cNvPr>
              <p14:cNvContentPartPr/>
              <p14:nvPr/>
            </p14:nvContentPartPr>
            <p14:xfrm>
              <a:off x="12060295" y="508000"/>
              <a:ext cx="28575" cy="1905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BC7AFCC2-0E24-E828-CC4F-15B534E951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40451" y="485321"/>
                <a:ext cx="67866" cy="63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2907266-432F-79A0-FB28-434988DC4937}"/>
                  </a:ext>
                </a:extLst>
              </p14:cNvPr>
              <p14:cNvContentPartPr/>
              <p14:nvPr/>
            </p14:nvContentPartPr>
            <p14:xfrm>
              <a:off x="12097925" y="536221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2907266-432F-79A0-FB28-434988DC493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621675" y="5997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43A9412-7B5F-348B-7555-EDEA0F7FD780}"/>
                  </a:ext>
                </a:extLst>
              </p14:cNvPr>
              <p14:cNvContentPartPr/>
              <p14:nvPr/>
            </p14:nvContentPartPr>
            <p14:xfrm>
              <a:off x="11834518" y="413925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43A9412-7B5F-348B-7555-EDEA0F7FD7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817509" y="374237"/>
                <a:ext cx="43203" cy="88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8B26166B-8D57-0723-4324-A9AC6614550C}"/>
                  </a:ext>
                </a:extLst>
              </p14:cNvPr>
              <p14:cNvContentPartPr/>
              <p14:nvPr/>
            </p14:nvContentPartPr>
            <p14:xfrm>
              <a:off x="11825673" y="356514"/>
              <a:ext cx="38100" cy="11430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8B26166B-8D57-0723-4324-A9AC6614550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809391" y="337959"/>
                <a:ext cx="70338" cy="151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7A4993C-B865-E203-BACA-D6C218265408}"/>
                  </a:ext>
                </a:extLst>
              </p14:cNvPr>
              <p14:cNvContentPartPr/>
              <p14:nvPr/>
            </p14:nvContentPartPr>
            <p14:xfrm>
              <a:off x="11946444" y="355679"/>
              <a:ext cx="76200" cy="13335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7A4993C-B865-E203-BACA-D6C2182654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928805" y="337462"/>
                <a:ext cx="111125" cy="169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127A4053-CC50-BE5C-6526-DC55A6517A88}"/>
                  </a:ext>
                </a:extLst>
              </p14:cNvPr>
              <p14:cNvContentPartPr/>
              <p14:nvPr/>
            </p14:nvContentPartPr>
            <p14:xfrm>
              <a:off x="12062477" y="433634"/>
              <a:ext cx="95250" cy="104775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127A4053-CC50-BE5C-6526-DC55A6517A8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044300" y="415444"/>
                <a:ext cx="131241" cy="140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F45D037-A1C6-1BD6-CCE3-1C02F59660ED}"/>
                  </a:ext>
                </a:extLst>
              </p14:cNvPr>
              <p14:cNvContentPartPr/>
              <p14:nvPr/>
            </p14:nvContentPartPr>
            <p14:xfrm>
              <a:off x="11749886" y="348073"/>
              <a:ext cx="95250" cy="123825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F45D037-A1C6-1BD6-CCE3-1C02F59660E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731709" y="329917"/>
                <a:ext cx="131241" cy="1597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9523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текст, другой, цветной, цвета&#10;&#10;Автоматически созданное описание">
            <a:extLst>
              <a:ext uri="{FF2B5EF4-FFF2-40B4-BE49-F238E27FC236}">
                <a16:creationId xmlns:a16="http://schemas.microsoft.com/office/drawing/2014/main" id="{9FE33A87-B8B1-9BDA-46F7-65151B3CA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74" y="326934"/>
            <a:ext cx="9723594" cy="5654793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FB75617-DB9A-AD82-3837-C0867BC0E554}"/>
              </a:ext>
            </a:extLst>
          </p:cNvPr>
          <p:cNvSpPr txBox="1">
            <a:spLocks/>
          </p:cNvSpPr>
          <p:nvPr/>
        </p:nvSpPr>
        <p:spPr>
          <a:xfrm>
            <a:off x="136409" y="2212826"/>
            <a:ext cx="2635319" cy="1576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СРАвнение</a:t>
            </a:r>
            <a:endParaRPr lang="ru-RU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endParaRPr lang="ru-RU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Результатов</a:t>
            </a:r>
          </a:p>
          <a:p>
            <a:endParaRPr lang="ru-RU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сетей</a:t>
            </a: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DD584C05-C644-861C-6EB2-E89394D2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881" y="6273647"/>
            <a:ext cx="9751719" cy="3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FB75617-DB9A-AD82-3837-C0867BC0E554}"/>
              </a:ext>
            </a:extLst>
          </p:cNvPr>
          <p:cNvSpPr txBox="1">
            <a:spLocks/>
          </p:cNvSpPr>
          <p:nvPr/>
        </p:nvSpPr>
        <p:spPr>
          <a:xfrm>
            <a:off x="99686" y="2267911"/>
            <a:ext cx="3002548" cy="154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СРАвнение</a:t>
            </a:r>
            <a:endParaRPr lang="ru-RU" err="1"/>
          </a:p>
          <a:p>
            <a:endParaRPr lang="ru-RU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Результатов</a:t>
            </a:r>
          </a:p>
          <a:p>
            <a:endParaRPr lang="ru-RU"/>
          </a:p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сетей</a:t>
            </a: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DD584C05-C644-861C-6EB2-E89394D2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81" y="6273647"/>
            <a:ext cx="9751719" cy="322041"/>
          </a:xfrm>
          <a:prstGeom prst="rect">
            <a:avLst/>
          </a:prstGeom>
        </p:spPr>
      </p:pic>
      <p:pic>
        <p:nvPicPr>
          <p:cNvPr id="2" name="Рисунок 2" descr="Изображение выглядит как текст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1961AD35-31A4-8982-A026-D0CEFC18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09" y="48979"/>
            <a:ext cx="9757271" cy="59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1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E4153A5C-CB08-3068-70F6-B8E676683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6071" y="2097794"/>
            <a:ext cx="3436345" cy="3436345"/>
          </a:xfrm>
        </p:spPr>
      </p:pic>
      <p:pic>
        <p:nvPicPr>
          <p:cNvPr id="5" name="Рисунок 5" descr="Изображение выглядит как человек, стена, женщи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FC6BE182-0EDF-5CC4-C371-84794EA1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3" y="2094122"/>
            <a:ext cx="3440935" cy="344093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8B838F1-4B8E-9648-7702-FF18E219F448}"/>
              </a:ext>
            </a:extLst>
          </p:cNvPr>
          <p:cNvSpPr txBox="1">
            <a:spLocks/>
          </p:cNvSpPr>
          <p:nvPr/>
        </p:nvSpPr>
        <p:spPr>
          <a:xfrm>
            <a:off x="1737252" y="18297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ИдеЯ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: Нужно выделение контуров и фона</a:t>
            </a:r>
            <a:endParaRPr lang="ru-RU"/>
          </a:p>
        </p:txBody>
      </p:sp>
      <p:pic>
        <p:nvPicPr>
          <p:cNvPr id="8" name="Рисунок 8" descr="Изображение выглядит как текст, магазин, внутренний, продажа&#10;&#10;Автоматически созданное описание">
            <a:extLst>
              <a:ext uri="{FF2B5EF4-FFF2-40B4-BE49-F238E27FC236}">
                <a16:creationId xmlns:a16="http://schemas.microsoft.com/office/drawing/2014/main" id="{C753A78C-7439-A65A-A141-A40B9F3E4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052" y="2011496"/>
            <a:ext cx="3505199" cy="3523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C8503AE7-08D4-0642-58E1-B899D11255B7}"/>
                  </a:ext>
                </a:extLst>
              </p14:cNvPr>
              <p14:cNvContentPartPr/>
              <p14:nvPr/>
            </p14:nvContentPartPr>
            <p14:xfrm>
              <a:off x="7867879" y="3589263"/>
              <a:ext cx="419099" cy="9524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C8503AE7-08D4-0642-58E1-B899D11255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9984" y="3572256"/>
                <a:ext cx="454531" cy="4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CA10216A-599F-93A4-0A37-EBBF9E546426}"/>
                  </a:ext>
                </a:extLst>
              </p14:cNvPr>
              <p14:cNvContentPartPr/>
              <p14:nvPr/>
            </p14:nvContentPartPr>
            <p14:xfrm>
              <a:off x="7904601" y="3773277"/>
              <a:ext cx="409575" cy="9524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CA10216A-599F-93A4-0A37-EBBF9E5464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6653" y="3297077"/>
                <a:ext cx="445112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47F1A17E-135F-F20F-C165-1DE0B26700CB}"/>
                  </a:ext>
                </a:extLst>
              </p14:cNvPr>
              <p14:cNvContentPartPr/>
              <p14:nvPr/>
            </p14:nvContentPartPr>
            <p14:xfrm>
              <a:off x="8062642" y="3350891"/>
              <a:ext cx="9524" cy="9524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47F1A17E-135F-F20F-C165-1DE0B26700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39966" y="3332576"/>
                <a:ext cx="54423" cy="45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CB101A41-7BFC-303C-82BF-3195EED8B41F}"/>
                  </a:ext>
                </a:extLst>
              </p14:cNvPr>
              <p14:cNvContentPartPr/>
              <p14:nvPr/>
            </p14:nvContentPartPr>
            <p14:xfrm>
              <a:off x="4076241" y="3451951"/>
              <a:ext cx="9524" cy="36195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CB101A41-7BFC-303C-82BF-3195EED8B4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00041" y="3433726"/>
                <a:ext cx="952400" cy="398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3F27B3E-DB97-8BBF-8DF2-37C324426A06}"/>
                  </a:ext>
                </a:extLst>
              </p14:cNvPr>
              <p14:cNvContentPartPr/>
              <p14:nvPr/>
            </p14:nvContentPartPr>
            <p14:xfrm>
              <a:off x="3938530" y="3570901"/>
              <a:ext cx="266700" cy="9524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3F27B3E-DB97-8BBF-8DF2-37C324426A0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20797" y="3553264"/>
                <a:ext cx="301811" cy="44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30245D6D-09F7-D79A-FCDE-93026015EDCA}"/>
                  </a:ext>
                </a:extLst>
              </p14:cNvPr>
              <p14:cNvContentPartPr/>
              <p14:nvPr/>
            </p14:nvContentPartPr>
            <p14:xfrm>
              <a:off x="8004832" y="3320814"/>
              <a:ext cx="66675" cy="104775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30245D6D-09F7-D79A-FCDE-93026015ED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87286" y="3302561"/>
                <a:ext cx="101416" cy="140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6C72EF5-12FC-BA1E-6123-BB317877B4BF}"/>
                  </a:ext>
                </a:extLst>
              </p14:cNvPr>
              <p14:cNvContentPartPr/>
              <p14:nvPr/>
            </p14:nvContentPartPr>
            <p14:xfrm>
              <a:off x="7963138" y="2840084"/>
              <a:ext cx="171450" cy="314325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6C72EF5-12FC-BA1E-6123-BB317877B4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45535" y="2822204"/>
                <a:ext cx="206303" cy="3497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66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0A72E-BA31-DC29-9394-E021A569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154" y="-48918"/>
            <a:ext cx="9905998" cy="1462852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Выделение контуров и фона</a:t>
            </a:r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417472-AF2E-1962-73CC-A8D2DB50E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098" y="1246482"/>
            <a:ext cx="7389220" cy="560775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D42C416C-9653-9C44-091D-EE85FE5A6ACE}"/>
                  </a:ext>
                </a:extLst>
              </p14:cNvPr>
              <p14:cNvContentPartPr/>
              <p14:nvPr/>
            </p14:nvContentPartPr>
            <p14:xfrm>
              <a:off x="338666" y="526814"/>
              <a:ext cx="9525" cy="9525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D42C416C-9653-9C44-091D-EE85FE5A6A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13834" y="-1378186"/>
                <a:ext cx="1905000" cy="3810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5FF00CD3-A097-1C95-8339-D086015B1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659" y="2956498"/>
            <a:ext cx="3034829" cy="691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EBA2FFAD-49A0-8508-48FE-FC13DC790055}"/>
                  </a:ext>
                </a:extLst>
              </p14:cNvPr>
              <p14:cNvContentPartPr/>
              <p14:nvPr/>
            </p14:nvContentPartPr>
            <p14:xfrm>
              <a:off x="6754518" y="1194740"/>
              <a:ext cx="9525" cy="9525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EBA2FFAD-49A0-8508-48FE-FC13DC7900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2018" y="-710260"/>
                <a:ext cx="1905000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939B717-4CE5-C45D-8246-E8620721332F}"/>
                  </a:ext>
                </a:extLst>
              </p14:cNvPr>
              <p14:cNvContentPartPr/>
              <p14:nvPr/>
            </p14:nvContentPartPr>
            <p14:xfrm>
              <a:off x="2878666" y="3583812"/>
              <a:ext cx="5524500" cy="9525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939B717-4CE5-C45D-8246-E862072133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0678" y="3565908"/>
                <a:ext cx="5560116" cy="130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298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C5A17-4A7A-803B-ED15-0D5664A1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883" y="211203"/>
            <a:ext cx="5202294" cy="1331148"/>
          </a:xfrm>
        </p:spPr>
        <p:txBody>
          <a:bodyPr>
            <a:normAutofit fontScale="90000"/>
          </a:bodyPr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Эта же Идея: Людям нужно сохранять лицо</a:t>
            </a:r>
            <a:endParaRPr lang="ru-RU"/>
          </a:p>
        </p:txBody>
      </p:sp>
      <p:pic>
        <p:nvPicPr>
          <p:cNvPr id="4" name="Рисунок 4" descr="Изображение выглядит как человек, стена, женщи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93F5415E-28EC-B4AC-76A7-18C4BCABE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98" y="3812776"/>
            <a:ext cx="3067757" cy="3048942"/>
          </a:xfrm>
        </p:spPr>
      </p:pic>
      <p:pic>
        <p:nvPicPr>
          <p:cNvPr id="5" name="Рисунок 5" descr="Изображение выглядит как внешний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E3FADBD0-36A6-4947-4CDA-C1E48AC2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629" y="2004922"/>
            <a:ext cx="3991778" cy="3161432"/>
          </a:xfrm>
          <a:prstGeom prst="rect">
            <a:avLst/>
          </a:prstGeom>
        </p:spPr>
      </p:pic>
      <p:pic>
        <p:nvPicPr>
          <p:cNvPr id="6" name="Рисунок 6" descr="Изображение выглядит как книг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7B9B6C-6D82-CA99-C4BD-5557855F5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264" y="3865549"/>
            <a:ext cx="3015448" cy="29970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FF37760-6637-D982-51F4-9AF3A48709B1}"/>
                  </a:ext>
                </a:extLst>
              </p14:cNvPr>
              <p14:cNvContentPartPr/>
              <p14:nvPr/>
            </p14:nvContentPartPr>
            <p14:xfrm>
              <a:off x="3763090" y="2317622"/>
              <a:ext cx="9524" cy="28574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FF37760-6637-D982-51F4-9AF3A48709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4775" y="2299537"/>
                <a:ext cx="45788" cy="321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5A1F75D3-12DB-9133-6940-073FB6BA3490}"/>
                  </a:ext>
                </a:extLst>
              </p14:cNvPr>
              <p14:cNvContentPartPr/>
              <p14:nvPr/>
            </p14:nvContentPartPr>
            <p14:xfrm>
              <a:off x="3623891" y="2455560"/>
              <a:ext cx="285749" cy="9524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5A1F75D3-12DB-9133-6940-073FB6BA34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05942" y="1979360"/>
                <a:ext cx="321288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3DA602B4-30E9-D31F-7B8D-AC3DFC3AC083}"/>
                  </a:ext>
                </a:extLst>
              </p14:cNvPr>
              <p14:cNvContentPartPr/>
              <p14:nvPr/>
            </p14:nvContentPartPr>
            <p14:xfrm>
              <a:off x="8385626" y="2447739"/>
              <a:ext cx="257174" cy="952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3DA602B4-30E9-D31F-7B8D-AC3DFC3AC0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7841" y="2425063"/>
                <a:ext cx="292389" cy="5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D2CFA2D-F566-E5AD-FCA3-6C14AD9FDE02}"/>
                  </a:ext>
                </a:extLst>
              </p14:cNvPr>
              <p14:cNvContentPartPr/>
              <p14:nvPr/>
            </p14:nvContentPartPr>
            <p14:xfrm>
              <a:off x="8385853" y="2603812"/>
              <a:ext cx="295275" cy="9524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D2CFA2D-F566-E5AD-FCA3-6C14AD9FDE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67870" y="2127612"/>
                <a:ext cx="330881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38B7D3C-A130-E6DB-5042-939381B13B4E}"/>
                  </a:ext>
                </a:extLst>
              </p14:cNvPr>
              <p14:cNvContentPartPr/>
              <p14:nvPr/>
            </p14:nvContentPartPr>
            <p14:xfrm>
              <a:off x="8325556" y="1842473"/>
              <a:ext cx="238124" cy="32385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38B7D3C-A130-E6DB-5042-939381B13B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07917" y="1824718"/>
                <a:ext cx="273049" cy="359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A1CD3BC-4950-304E-1AF8-39917D79FD95}"/>
                  </a:ext>
                </a:extLst>
              </p14:cNvPr>
              <p14:cNvContentPartPr/>
              <p14:nvPr/>
            </p14:nvContentPartPr>
            <p14:xfrm>
              <a:off x="8457196" y="2309947"/>
              <a:ext cx="9524" cy="9524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A1CD3BC-4950-304E-1AF8-39917D79FD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29184" y="2294586"/>
                <a:ext cx="64987" cy="39939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Рисунок 18" descr="Изображение выглядит как текст, книга, рисунок, рисует&#10;&#10;Автоматически созданное описание">
            <a:extLst>
              <a:ext uri="{FF2B5EF4-FFF2-40B4-BE49-F238E27FC236}">
                <a16:creationId xmlns:a16="http://schemas.microsoft.com/office/drawing/2014/main" id="{996EE34C-49A9-6F8E-CF49-42B679073F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10696" y="589845"/>
            <a:ext cx="3025422" cy="3053644"/>
          </a:xfrm>
          <a:prstGeom prst="rect">
            <a:avLst/>
          </a:prstGeom>
        </p:spPr>
      </p:pic>
      <p:pic>
        <p:nvPicPr>
          <p:cNvPr id="19" name="Рисунок 19" descr="Изображение выглядит как человек, мужчина, внутренний,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91FE5BA6-7A11-7DC7-9CA5-1EB35DA9EF4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1733" y="655696"/>
            <a:ext cx="3025421" cy="30536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B625560-3F07-37A4-9EBD-91ED49F34FF5}"/>
                  </a:ext>
                </a:extLst>
              </p14:cNvPr>
              <p14:cNvContentPartPr/>
              <p14:nvPr/>
            </p14:nvContentPartPr>
            <p14:xfrm>
              <a:off x="8269110" y="4797777"/>
              <a:ext cx="314325" cy="9525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B625560-3F07-37A4-9EBD-91ED49F34F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51149" y="4321527"/>
                <a:ext cx="349889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25D26EF-12DA-FDF5-B290-C848CE41FE45}"/>
                  </a:ext>
                </a:extLst>
              </p14:cNvPr>
              <p14:cNvContentPartPr/>
              <p14:nvPr/>
            </p14:nvContentPartPr>
            <p14:xfrm>
              <a:off x="8278518" y="4948295"/>
              <a:ext cx="257175" cy="9525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25D26EF-12DA-FDF5-B290-C848CE41FE4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60382" y="4472045"/>
                <a:ext cx="293085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B0EB1B32-F662-790A-B9C0-6D320145E081}"/>
                  </a:ext>
                </a:extLst>
              </p14:cNvPr>
              <p14:cNvContentPartPr/>
              <p14:nvPr/>
            </p14:nvContentPartPr>
            <p14:xfrm>
              <a:off x="8372592" y="4194836"/>
              <a:ext cx="95250" cy="314325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B0EB1B32-F662-790A-B9C0-6D320145E08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54688" y="4176646"/>
                <a:ext cx="130700" cy="350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3CC222C2-CC43-DC9A-DE15-48634DD7B2A1}"/>
                  </a:ext>
                </a:extLst>
              </p14:cNvPr>
              <p14:cNvContentPartPr/>
              <p14:nvPr/>
            </p14:nvContentPartPr>
            <p14:xfrm>
              <a:off x="8391406" y="4609629"/>
              <a:ext cx="9525" cy="9525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3CC222C2-CC43-DC9A-DE15-48634DD7B2A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15156" y="413337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990736BE-B911-5C7D-6FD9-2021A4A2A6C1}"/>
                  </a:ext>
                </a:extLst>
              </p14:cNvPr>
              <p14:cNvContentPartPr/>
              <p14:nvPr/>
            </p14:nvContentPartPr>
            <p14:xfrm>
              <a:off x="3790182" y="4374443"/>
              <a:ext cx="28575" cy="371475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990736BE-B911-5C7D-6FD9-2021A4A2A6C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72968" y="4356445"/>
                <a:ext cx="62658" cy="407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D7748696-529D-28E0-F4BE-0382A3C0E3B6}"/>
                  </a:ext>
                </a:extLst>
              </p14:cNvPr>
              <p14:cNvContentPartPr/>
              <p14:nvPr/>
            </p14:nvContentPartPr>
            <p14:xfrm>
              <a:off x="3640666" y="4514673"/>
              <a:ext cx="257175" cy="3810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D7748696-529D-28E0-F4BE-0382A3C0E3B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22606" y="4497034"/>
                <a:ext cx="292934" cy="73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57791AB7-EBA8-BBDB-0A9E-6A55CAC6D159}"/>
                  </a:ext>
                </a:extLst>
              </p14:cNvPr>
              <p14:cNvContentPartPr/>
              <p14:nvPr/>
            </p14:nvContentPartPr>
            <p14:xfrm>
              <a:off x="3887117" y="4515555"/>
              <a:ext cx="66675" cy="9525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57791AB7-EBA8-BBDB-0A9E-6A55CAC6D15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68493" y="4039305"/>
                <a:ext cx="103551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216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28E91F4-4EC6-3CD8-C7C1-CADE746CC997}"/>
              </a:ext>
            </a:extLst>
          </p:cNvPr>
          <p:cNvSpPr txBox="1">
            <a:spLocks/>
          </p:cNvSpPr>
          <p:nvPr/>
        </p:nvSpPr>
        <p:spPr>
          <a:xfrm>
            <a:off x="758882" y="305275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Нужна сегментация</a:t>
            </a:r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A7899DD1-9F9A-BDEC-6C73-9158810A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82" y="1809860"/>
            <a:ext cx="6092237" cy="5044503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79E8FB0-3DBD-9B6A-0358-85E98316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" y="2722954"/>
            <a:ext cx="6270978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9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F0E08E4-CC3F-034C-AD2B-1260FCB9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956" y="1717754"/>
            <a:ext cx="4540014" cy="4598422"/>
          </a:xfrm>
          <a:prstGeom prst="rect">
            <a:avLst/>
          </a:prstGeom>
        </p:spPr>
      </p:pic>
      <p:pic>
        <p:nvPicPr>
          <p:cNvPr id="6" name="Рисунок 6" descr="Изображение выглядит как большая кошка, млекопитающее, лев,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453E11B4-ADCE-E0BF-0AF6-33EC9AB18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" y="-2094"/>
            <a:ext cx="3204161" cy="3945890"/>
          </a:xfrm>
          <a:prstGeom prst="rect">
            <a:avLst/>
          </a:prstGeom>
        </p:spPr>
      </p:pic>
      <p:pic>
        <p:nvPicPr>
          <p:cNvPr id="7" name="Рисунок 7" descr="Изображение выглядит как растение, дерево,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010ECCEC-2F0F-99BC-FFCF-9EB1A4C2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" y="3942696"/>
            <a:ext cx="3204162" cy="2886090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, млекопитающее,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CA7CD6DE-6C6D-418E-9591-57C8965F1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0" y="1718097"/>
            <a:ext cx="3655718" cy="456951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A8731DD-ED7F-3352-AAFF-BCE7FF889DAD}"/>
              </a:ext>
            </a:extLst>
          </p:cNvPr>
          <p:cNvSpPr txBox="1">
            <a:spLocks/>
          </p:cNvSpPr>
          <p:nvPr/>
        </p:nvSpPr>
        <p:spPr>
          <a:xfrm>
            <a:off x="4584524" y="299156"/>
            <a:ext cx="6255924" cy="10207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Общий план действий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1208B8-DC53-7469-56FC-E08820CD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375" y="459081"/>
            <a:ext cx="7337777" cy="1905000"/>
          </a:xfrm>
        </p:spPr>
        <p:txBody>
          <a:bodyPr/>
          <a:lstStyle/>
          <a:p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ИдеЯ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: Нужно учесть Семантику</a:t>
            </a:r>
            <a:endParaRPr lang="ru-RU"/>
          </a:p>
        </p:txBody>
      </p:sp>
      <p:pic>
        <p:nvPicPr>
          <p:cNvPr id="5" name="Рисунок 5" descr="Изображение выглядит как внешний, небо, лошадиные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DFA29787-FEB2-803F-F23D-1C519065F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98" y="2859794"/>
            <a:ext cx="3124201" cy="3124201"/>
          </a:xfr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72B596F-3FA5-256E-877C-E8E29399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15" y="2856122"/>
            <a:ext cx="3128790" cy="3128790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цветной, рисует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B8D43772-87CA-414F-3427-856FB450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328" y="2856123"/>
            <a:ext cx="3128790" cy="3128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72BD21F4-6062-E92B-4F2A-7A45B8F868AB}"/>
                  </a:ext>
                </a:extLst>
              </p14:cNvPr>
              <p14:cNvContentPartPr/>
              <p14:nvPr/>
            </p14:nvContentPartPr>
            <p14:xfrm>
              <a:off x="3828361" y="4269035"/>
              <a:ext cx="28574" cy="314325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72BD21F4-6062-E92B-4F2A-7A45B8F868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0276" y="4250908"/>
                <a:ext cx="64382" cy="350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8BE7D754-9E38-6F3D-A96E-2CBFEEE45878}"/>
                  </a:ext>
                </a:extLst>
              </p14:cNvPr>
              <p14:cNvContentPartPr/>
              <p14:nvPr/>
            </p14:nvContentPartPr>
            <p14:xfrm>
              <a:off x="3736554" y="4397107"/>
              <a:ext cx="228599" cy="47624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8BE7D754-9E38-6F3D-A96E-2CBFEEE458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8411" y="4378790"/>
                <a:ext cx="264522" cy="83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00C4141-43EE-1A87-BDF1-E25BA5E12AC8}"/>
                  </a:ext>
                </a:extLst>
              </p14:cNvPr>
              <p14:cNvContentPartPr/>
              <p14:nvPr/>
            </p14:nvContentPartPr>
            <p14:xfrm>
              <a:off x="7629181" y="4324120"/>
              <a:ext cx="257174" cy="9524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00C4141-43EE-1A87-BDF1-E25BA5E12A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1222" y="3847920"/>
                <a:ext cx="292733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97B378B1-7A00-B276-7E36-7182D76E92FD}"/>
                  </a:ext>
                </a:extLst>
              </p14:cNvPr>
              <p14:cNvContentPartPr/>
              <p14:nvPr/>
            </p14:nvContentPartPr>
            <p14:xfrm>
              <a:off x="7620000" y="4434289"/>
              <a:ext cx="276224" cy="952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97B378B1-7A00-B276-7E36-7182D76E92F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02225" y="4406277"/>
                <a:ext cx="311419" cy="64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69104D7-2223-7863-5C5B-8B052D4E23FB}"/>
                  </a:ext>
                </a:extLst>
              </p14:cNvPr>
              <p14:cNvContentPartPr/>
              <p14:nvPr/>
            </p14:nvContentPartPr>
            <p14:xfrm>
              <a:off x="7693445" y="3672638"/>
              <a:ext cx="104775" cy="209549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69104D7-2223-7863-5C5B-8B052D4E23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75128" y="3654819"/>
                <a:ext cx="141043" cy="244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49EC168-6030-BE83-5543-CDF8028C4CDE}"/>
                  </a:ext>
                </a:extLst>
              </p14:cNvPr>
              <p14:cNvContentPartPr/>
              <p14:nvPr/>
            </p14:nvContentPartPr>
            <p14:xfrm>
              <a:off x="7720988" y="3956892"/>
              <a:ext cx="9524" cy="9524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49EC168-6030-BE83-5543-CDF8028C4C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1305" y="3480692"/>
                <a:ext cx="88097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1AA06350-1D1A-CD1D-5F1F-5AEBB77AD87C}"/>
                  </a:ext>
                </a:extLst>
              </p14:cNvPr>
              <p14:cNvContentPartPr/>
              <p14:nvPr/>
            </p14:nvContentPartPr>
            <p14:xfrm>
              <a:off x="7710550" y="3970436"/>
              <a:ext cx="28574" cy="47624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1AA06350-1D1A-CD1D-5F1F-5AEBB77AD8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93337" y="3953784"/>
                <a:ext cx="62656" cy="805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218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7C563-497D-B7C8-57BD-4F0D6F75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042" y="-142993"/>
            <a:ext cx="9905998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Как можно Учесть семантику</a:t>
            </a:r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9B2688C-ECE2-3094-48A8-71BB117CC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895" y="1519295"/>
            <a:ext cx="6908440" cy="5212644"/>
          </a:xfrm>
        </p:spPr>
      </p:pic>
    </p:spTree>
    <p:extLst>
      <p:ext uri="{BB962C8B-B14F-4D97-AF65-F5344CB8AC3E}">
        <p14:creationId xmlns:p14="http://schemas.microsoft.com/office/powerpoint/2010/main" val="632657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F4F63-5D0D-FF70-4D3F-4423EFAA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20" y="380762"/>
            <a:ext cx="9905998" cy="1905000"/>
          </a:xfrm>
        </p:spPr>
        <p:txBody>
          <a:bodyPr/>
          <a:lstStyle/>
          <a:p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ИдеЯ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: Нужен пространственный контроль и наложение цветов с учётом геометрии </a:t>
            </a:r>
            <a:endParaRPr lang="ru-RU"/>
          </a:p>
        </p:txBody>
      </p:sp>
      <p:pic>
        <p:nvPicPr>
          <p:cNvPr id="6" name="Рисунок 6" descr="Изображение выглядит как небо, стая, птица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35DFCA21-D498-8C19-807C-D800C052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74" y="2712559"/>
            <a:ext cx="4827224" cy="2727362"/>
          </a:xfrm>
          <a:prstGeom prst="rect">
            <a:avLst/>
          </a:prstGeom>
        </p:spPr>
      </p:pic>
      <p:pic>
        <p:nvPicPr>
          <p:cNvPr id="7" name="Рисунок 7" descr="Изображение выглядит как небо, внешний, гора&#10;&#10;Автоматически созданное описание">
            <a:extLst>
              <a:ext uri="{FF2B5EF4-FFF2-40B4-BE49-F238E27FC236}">
                <a16:creationId xmlns:a16="http://schemas.microsoft.com/office/drawing/2014/main" id="{068DFB49-422D-8082-6718-DE5948A8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3" y="2488086"/>
            <a:ext cx="3661272" cy="3148768"/>
          </a:xfrm>
          <a:prstGeom prst="rect">
            <a:avLst/>
          </a:prstGeom>
        </p:spPr>
      </p:pic>
      <p:pic>
        <p:nvPicPr>
          <p:cNvPr id="10" name="Рисунок 10" descr="Изображение выглядит как небо, внешний, стая&#10;&#10;Автоматически созданное описание">
            <a:extLst>
              <a:ext uri="{FF2B5EF4-FFF2-40B4-BE49-F238E27FC236}">
                <a16:creationId xmlns:a16="http://schemas.microsoft.com/office/drawing/2014/main" id="{65E25750-4A26-ACC0-ADB9-2DC3F9AF8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797" y="2488895"/>
            <a:ext cx="3183874" cy="3174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E805099-7BAF-07F8-6A47-2D4BF53E7F19}"/>
                  </a:ext>
                </a:extLst>
              </p14:cNvPr>
              <p14:cNvContentPartPr/>
              <p14:nvPr/>
            </p14:nvContentPartPr>
            <p14:xfrm>
              <a:off x="9834522" y="5883107"/>
              <a:ext cx="238124" cy="36195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E805099-7BAF-07F8-6A47-2D4BF53E7F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6857" y="5865347"/>
                <a:ext cx="273101" cy="397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E52FEEE-128D-8A5F-A42E-8AA17B91637B}"/>
                  </a:ext>
                </a:extLst>
              </p14:cNvPr>
              <p14:cNvContentPartPr/>
              <p14:nvPr/>
            </p14:nvContentPartPr>
            <p14:xfrm>
              <a:off x="9906000" y="6422780"/>
              <a:ext cx="9524" cy="85725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E52FEEE-128D-8A5F-A42E-8AA17B9163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90639" y="6404995"/>
                <a:ext cx="39939" cy="120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2CD17C9-EC59-0DA4-85CE-EB4A9D16D0C9}"/>
                  </a:ext>
                </a:extLst>
              </p14:cNvPr>
              <p14:cNvContentPartPr/>
              <p14:nvPr/>
            </p14:nvContentPartPr>
            <p14:xfrm>
              <a:off x="10343689" y="5810146"/>
              <a:ext cx="295275" cy="43815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2CD17C9-EC59-0DA4-85CE-EB4A9D16D0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25837" y="5792335"/>
                <a:ext cx="330622" cy="473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E014F45F-752E-15F4-7F46-2EA1444E0CF5}"/>
                  </a:ext>
                </a:extLst>
              </p14:cNvPr>
              <p14:cNvContentPartPr/>
              <p14:nvPr/>
            </p14:nvContentPartPr>
            <p14:xfrm>
              <a:off x="10423048" y="6477643"/>
              <a:ext cx="76200" cy="19049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E014F45F-752E-15F4-7F46-2EA1444E0C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05886" y="6462525"/>
                <a:ext cx="110181" cy="48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D4F540D-9ABA-93BB-8E0F-F52D9354E953}"/>
                  </a:ext>
                </a:extLst>
              </p14:cNvPr>
              <p14:cNvContentPartPr/>
              <p14:nvPr/>
            </p14:nvContentPartPr>
            <p14:xfrm>
              <a:off x="10989325" y="5780685"/>
              <a:ext cx="276224" cy="552449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D4F540D-9ABA-93BB-8E0F-F52D9354E9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71388" y="5762643"/>
                <a:ext cx="311739" cy="58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686BBF5-EA08-2E1C-6955-EB48A8414569}"/>
                  </a:ext>
                </a:extLst>
              </p14:cNvPr>
              <p14:cNvContentPartPr/>
              <p14:nvPr/>
            </p14:nvContentPartPr>
            <p14:xfrm>
              <a:off x="11046433" y="6499952"/>
              <a:ext cx="57149" cy="9524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686BBF5-EA08-2E1C-6955-EB48A84145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27255" y="6023752"/>
                <a:ext cx="9512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A66BBC2C-32DA-DC30-6A4C-0C62597A809B}"/>
                  </a:ext>
                </a:extLst>
              </p14:cNvPr>
              <p14:cNvContentPartPr/>
              <p14:nvPr/>
            </p14:nvContentPartPr>
            <p14:xfrm>
              <a:off x="-21156" y="2462414"/>
              <a:ext cx="3905249" cy="3105149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A66BBC2C-32DA-DC30-6A4C-0C62597A809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39139" y="2444396"/>
                <a:ext cx="3940856" cy="3140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1C755551-049D-EBA7-3708-24CB74E59228}"/>
                  </a:ext>
                </a:extLst>
              </p14:cNvPr>
              <p14:cNvContentPartPr/>
              <p14:nvPr/>
            </p14:nvContentPartPr>
            <p14:xfrm>
              <a:off x="3924221" y="2751238"/>
              <a:ext cx="4829174" cy="2305049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1C755551-049D-EBA7-3708-24CB74E592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06234" y="2733269"/>
                <a:ext cx="4864788" cy="23406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99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7B723-4F61-B9AA-5777-A02CC5D3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190" y="-58326"/>
            <a:ext cx="8297332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Как можно добавить пространственный контроль</a:t>
            </a:r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A6CBF1C-DE73-BEE5-967F-FF7EA1A4F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473" y="1716852"/>
            <a:ext cx="6561358" cy="5175015"/>
          </a:xfrm>
        </p:spPr>
      </p:pic>
    </p:spTree>
    <p:extLst>
      <p:ext uri="{BB962C8B-B14F-4D97-AF65-F5344CB8AC3E}">
        <p14:creationId xmlns:p14="http://schemas.microsoft.com/office/powerpoint/2010/main" val="76727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673FD-E600-2A4A-EEE1-18A14BBC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746" y="581378"/>
            <a:ext cx="9905998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Идея: использовать что-то вместо </a:t>
            </a:r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vgg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 для промежуточных представлений?</a:t>
            </a:r>
          </a:p>
          <a:p>
            <a:endParaRPr lang="ru-RU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F9149E2-2037-2457-D2D2-DD30AA3F8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19" y="2478851"/>
            <a:ext cx="5779548" cy="3792126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0D089AD-4F0F-D479-C65D-5DF6C17B5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30" y="2413092"/>
            <a:ext cx="5320829" cy="39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4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74318-E1AD-1AD1-2325-E8048B35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Идея: использовать не только 2 слоя из промежуточных представлений из </a:t>
            </a:r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vgg</a:t>
            </a:r>
            <a:endParaRPr lang="ru-RU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FF5B-397A-452F-AAE9-F5C147CF0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895" y="5564480"/>
            <a:ext cx="9905998" cy="668868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А если посмотреть на ReLU_3_1 и учитывать хотя бы его?</a:t>
            </a:r>
            <a:endParaRPr lang="ru-RU"/>
          </a:p>
        </p:txBody>
      </p:sp>
      <p:pic>
        <p:nvPicPr>
          <p:cNvPr id="6" name="Рисунок 6" descr="Изображение выглядит как текст, здание, мост&#10;&#10;Автоматически созданное описание">
            <a:extLst>
              <a:ext uri="{FF2B5EF4-FFF2-40B4-BE49-F238E27FC236}">
                <a16:creationId xmlns:a16="http://schemas.microsoft.com/office/drawing/2014/main" id="{F22891F0-B090-49FF-4532-A11E79CC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8" y="2656111"/>
            <a:ext cx="11360385" cy="25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57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85AB0-B309-765B-2436-21E644C4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Идея: комбинировать результаты для разных размерностей 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171478B-51C1-DA51-337B-6814C6BF0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289" y="2621055"/>
            <a:ext cx="7192903" cy="36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11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11BC6F7F-1397-4F39-A85A-B3D6441FA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02110-0194-BA5C-B49A-FA96A287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260" y="2095968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ru-RU" sz="40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Спасибо за внимание!</a:t>
            </a:r>
            <a:endParaRPr lang="ru-RU" sz="4000"/>
          </a:p>
        </p:txBody>
      </p:sp>
      <p:pic>
        <p:nvPicPr>
          <p:cNvPr id="7" name="Рисунок 7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C47465F-4290-9904-059E-71FDD3BB0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99" r="-2" b="3324"/>
          <a:stretch/>
        </p:blipFill>
        <p:spPr>
          <a:xfrm>
            <a:off x="650869" y="195916"/>
            <a:ext cx="2816495" cy="3149631"/>
          </a:xfrm>
          <a:custGeom>
            <a:avLst/>
            <a:gdLst/>
            <a:ahLst/>
            <a:cxnLst/>
            <a:rect l="l" t="t" r="r" b="b"/>
            <a:pathLst>
              <a:path w="2364940" h="2632224">
                <a:moveTo>
                  <a:pt x="129605" y="0"/>
                </a:moveTo>
                <a:lnTo>
                  <a:pt x="2364940" y="0"/>
                </a:lnTo>
                <a:lnTo>
                  <a:pt x="2364940" y="2632224"/>
                </a:lnTo>
                <a:lnTo>
                  <a:pt x="0" y="2632224"/>
                </a:lnTo>
                <a:lnTo>
                  <a:pt x="0" y="129605"/>
                </a:lnTo>
                <a:cubicBezTo>
                  <a:pt x="0" y="58026"/>
                  <a:pt x="58026" y="0"/>
                  <a:pt x="129605" y="0"/>
                </a:cubicBezTo>
                <a:close/>
              </a:path>
            </a:pathLst>
          </a:custGeom>
          <a:ln w="38100">
            <a:gradFill>
              <a:gsLst>
                <a:gs pos="0">
                  <a:srgbClr val="363D46"/>
                </a:gs>
                <a:gs pos="100000">
                  <a:srgbClr val="282E35"/>
                </a:gs>
              </a:gsLst>
              <a:lin ang="5400000" scaled="1"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4" name="Рисунок 4" descr="Изображение выглядит как кот, сидит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97AE8D8E-5789-3CB9-24E7-AE6D003B9B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4" r="7" b="7"/>
          <a:stretch/>
        </p:blipFill>
        <p:spPr>
          <a:xfrm>
            <a:off x="3985714" y="195917"/>
            <a:ext cx="2797680" cy="3121408"/>
          </a:xfrm>
          <a:custGeom>
            <a:avLst/>
            <a:gdLst/>
            <a:ahLst/>
            <a:cxnLst/>
            <a:rect l="l" t="t" r="r" b="b"/>
            <a:pathLst>
              <a:path w="2364940" h="2632224">
                <a:moveTo>
                  <a:pt x="0" y="0"/>
                </a:moveTo>
                <a:lnTo>
                  <a:pt x="2235335" y="0"/>
                </a:lnTo>
                <a:cubicBezTo>
                  <a:pt x="2306914" y="0"/>
                  <a:pt x="2364940" y="58026"/>
                  <a:pt x="2364940" y="129605"/>
                </a:cubicBezTo>
                <a:lnTo>
                  <a:pt x="2364940" y="2632224"/>
                </a:lnTo>
                <a:lnTo>
                  <a:pt x="0" y="2632224"/>
                </a:lnTo>
                <a:close/>
              </a:path>
            </a:pathLst>
          </a:custGeom>
          <a:ln w="38100">
            <a:gradFill>
              <a:gsLst>
                <a:gs pos="0">
                  <a:srgbClr val="363D46"/>
                </a:gs>
                <a:gs pos="100000">
                  <a:srgbClr val="282E35"/>
                </a:gs>
              </a:gsLst>
              <a:lin ang="5400000" scaled="1"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4A944E2-7C52-EE21-E277-E9BE24F4D0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4" r="7" b="7"/>
          <a:stretch/>
        </p:blipFill>
        <p:spPr>
          <a:xfrm>
            <a:off x="650869" y="3562858"/>
            <a:ext cx="2797680" cy="3121408"/>
          </a:xfrm>
          <a:custGeom>
            <a:avLst/>
            <a:gdLst/>
            <a:ahLst/>
            <a:cxnLst/>
            <a:rect l="l" t="t" r="r" b="b"/>
            <a:pathLst>
              <a:path w="2364940" h="2632224">
                <a:moveTo>
                  <a:pt x="0" y="0"/>
                </a:moveTo>
                <a:lnTo>
                  <a:pt x="2364940" y="0"/>
                </a:lnTo>
                <a:lnTo>
                  <a:pt x="2364940" y="2632224"/>
                </a:lnTo>
                <a:lnTo>
                  <a:pt x="129605" y="2632224"/>
                </a:lnTo>
                <a:cubicBezTo>
                  <a:pt x="58026" y="2632224"/>
                  <a:pt x="0" y="2574198"/>
                  <a:pt x="0" y="2502619"/>
                </a:cubicBezTo>
                <a:close/>
              </a:path>
            </a:pathLst>
          </a:custGeom>
          <a:ln w="38100">
            <a:gradFill>
              <a:gsLst>
                <a:gs pos="0">
                  <a:srgbClr val="363D46"/>
                </a:gs>
                <a:gs pos="100000">
                  <a:srgbClr val="282E35"/>
                </a:gs>
              </a:gsLst>
              <a:lin ang="5400000" scaled="1"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6" name="Рисунок 6" descr="Изображение выглядит как человек, очки, мужчина, солнечные очки&#10;&#10;Автоматически созданное описание">
            <a:extLst>
              <a:ext uri="{FF2B5EF4-FFF2-40B4-BE49-F238E27FC236}">
                <a16:creationId xmlns:a16="http://schemas.microsoft.com/office/drawing/2014/main" id="{FC20E14E-2244-DAF9-B79F-38A7C5BF83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524" r="-2" b="-2"/>
          <a:stretch/>
        </p:blipFill>
        <p:spPr>
          <a:xfrm>
            <a:off x="3985714" y="3562858"/>
            <a:ext cx="2797680" cy="3121408"/>
          </a:xfrm>
          <a:custGeom>
            <a:avLst/>
            <a:gdLst/>
            <a:ahLst/>
            <a:cxnLst/>
            <a:rect l="l" t="t" r="r" b="b"/>
            <a:pathLst>
              <a:path w="2364940" h="2632224">
                <a:moveTo>
                  <a:pt x="0" y="0"/>
                </a:moveTo>
                <a:lnTo>
                  <a:pt x="2364940" y="0"/>
                </a:lnTo>
                <a:lnTo>
                  <a:pt x="2364940" y="2502619"/>
                </a:lnTo>
                <a:cubicBezTo>
                  <a:pt x="2364940" y="2574198"/>
                  <a:pt x="2306914" y="2632224"/>
                  <a:pt x="2235335" y="2632224"/>
                </a:cubicBezTo>
                <a:lnTo>
                  <a:pt x="0" y="2632224"/>
                </a:lnTo>
                <a:close/>
              </a:path>
            </a:pathLst>
          </a:custGeom>
          <a:ln w="38100">
            <a:gradFill>
              <a:gsLst>
                <a:gs pos="0">
                  <a:srgbClr val="363D46"/>
                </a:gs>
                <a:gs pos="100000">
                  <a:srgbClr val="282E35"/>
                </a:gs>
              </a:gsLst>
              <a:lin ang="5400000" scaled="1"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7" name="Content Placeholder 10">
            <a:extLst>
              <a:ext uri="{FF2B5EF4-FFF2-40B4-BE49-F238E27FC236}">
                <a16:creationId xmlns:a16="http://schemas.microsoft.com/office/drawing/2014/main" id="{FCAEA8B0-A459-A19C-9553-559C041E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741" y="5511980"/>
            <a:ext cx="3046279" cy="1143557"/>
          </a:xfrm>
        </p:spPr>
        <p:txBody>
          <a:bodyPr>
            <a:normAutofit/>
          </a:bodyPr>
          <a:lstStyle/>
          <a:p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Шурыгин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Всеволод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  206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группа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ВМК МГУ</a:t>
            </a:r>
          </a:p>
        </p:txBody>
      </p:sp>
    </p:spTree>
    <p:extLst>
      <p:ext uri="{BB962C8B-B14F-4D97-AF65-F5344CB8AC3E}">
        <p14:creationId xmlns:p14="http://schemas.microsoft.com/office/powerpoint/2010/main" val="126678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B1D9E-F133-87C9-4B6F-80DBE047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080" y="233304"/>
            <a:ext cx="5174072" cy="1547519"/>
          </a:xfrm>
        </p:spPr>
        <p:txBody>
          <a:bodyPr/>
          <a:lstStyle/>
          <a:p>
            <a:r>
              <a:rPr lang="ru-RU" sz="40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Архитектура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ru-RU" sz="40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сети</a:t>
            </a:r>
            <a:endParaRPr lang="ru-RU" sz="400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6E3750E8-9F3F-65FC-314E-874DBE046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846" y="1942629"/>
            <a:ext cx="10367873" cy="462938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1513B31-ECAC-D59C-ECD3-8DAFDB94138F}"/>
                  </a:ext>
                </a:extLst>
              </p14:cNvPr>
              <p14:cNvContentPartPr/>
              <p14:nvPr/>
            </p14:nvContentPartPr>
            <p14:xfrm>
              <a:off x="7346098" y="3996794"/>
              <a:ext cx="533400" cy="83820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1513B31-ECAC-D59C-ECD3-8DAFDB9413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8259" y="3978838"/>
                <a:ext cx="568722" cy="873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C07E217A-3A9C-37C0-F2B6-4D0D8A4BD70E}"/>
                  </a:ext>
                </a:extLst>
              </p14:cNvPr>
              <p14:cNvContentPartPr/>
              <p14:nvPr/>
            </p14:nvContentPartPr>
            <p14:xfrm>
              <a:off x="5926185" y="4648868"/>
              <a:ext cx="457200" cy="828675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C07E217A-3A9C-37C0-F2B6-4D0D8A4BD7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8381" y="4630845"/>
                <a:ext cx="492451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CDADDD8-8112-81C3-7AB4-A4866A25A685}"/>
                  </a:ext>
                </a:extLst>
              </p14:cNvPr>
              <p14:cNvContentPartPr/>
              <p14:nvPr/>
            </p14:nvContentPartPr>
            <p14:xfrm>
              <a:off x="5925404" y="3301307"/>
              <a:ext cx="428625" cy="790575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CDADDD8-8112-81C3-7AB4-A4866A25A6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7288" y="3283339"/>
                <a:ext cx="464495" cy="826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92335C31-34B8-0AA6-532B-4D5E7FA960FE}"/>
                  </a:ext>
                </a:extLst>
              </p14:cNvPr>
              <p14:cNvContentPartPr/>
              <p14:nvPr/>
            </p14:nvContentPartPr>
            <p14:xfrm>
              <a:off x="10423417" y="6528740"/>
              <a:ext cx="104775" cy="142875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92335C31-34B8-0AA6-532B-4D5E7FA960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05035" y="6510700"/>
                <a:ext cx="141171" cy="178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A87815D0-ACAF-A580-6899-0A9F080A3310}"/>
                  </a:ext>
                </a:extLst>
              </p14:cNvPr>
              <p14:cNvContentPartPr/>
              <p14:nvPr/>
            </p14:nvContentPartPr>
            <p14:xfrm>
              <a:off x="4318000" y="5364777"/>
              <a:ext cx="857250" cy="17145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A87815D0-ACAF-A580-6899-0A9F080A33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00103" y="5346576"/>
                <a:ext cx="892685" cy="207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3D4EB6B1-C23C-9020-BD6E-20037FDFAB8E}"/>
                  </a:ext>
                </a:extLst>
              </p14:cNvPr>
              <p14:cNvContentPartPr/>
              <p14:nvPr/>
            </p14:nvContentPartPr>
            <p14:xfrm>
              <a:off x="4332658" y="3991026"/>
              <a:ext cx="857250" cy="20955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3D4EB6B1-C23C-9020-BD6E-20037FDFAB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14603" y="3973116"/>
                <a:ext cx="892999" cy="2450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88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94B6C2-DA8E-0C60-18CA-F1A07D99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820" y="-1881"/>
            <a:ext cx="8391406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Кодировщик-</a:t>
            </a:r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декодировщик</a:t>
            </a:r>
            <a:endParaRPr lang="ru-RU" err="1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1EBD605-5A22-22D6-37C5-7467FF9EE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14" y="1867369"/>
            <a:ext cx="10877136" cy="447886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DC6CDE6B-FCA8-14AA-CBBB-589BD1B60922}"/>
                  </a:ext>
                </a:extLst>
              </p14:cNvPr>
              <p14:cNvContentPartPr/>
              <p14:nvPr/>
            </p14:nvContentPartPr>
            <p14:xfrm>
              <a:off x="3414888" y="2088444"/>
              <a:ext cx="190500" cy="24765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DC6CDE6B-FCA8-14AA-CBBB-589BD1B609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7184" y="2070729"/>
                <a:ext cx="225555" cy="28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D963518D-3E83-68DA-8F95-189BA8EF4F9E}"/>
                  </a:ext>
                </a:extLst>
              </p14:cNvPr>
              <p14:cNvContentPartPr/>
              <p14:nvPr/>
            </p14:nvContentPartPr>
            <p14:xfrm>
              <a:off x="3762604" y="2088444"/>
              <a:ext cx="142875" cy="24765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D963518D-3E83-68DA-8F95-189BA8EF4F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4192" y="2070261"/>
                <a:ext cx="179330" cy="283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A7CF7083-F8C7-4E47-9903-52B0DCCD284D}"/>
                  </a:ext>
                </a:extLst>
              </p14:cNvPr>
              <p14:cNvContentPartPr/>
              <p14:nvPr/>
            </p14:nvContentPartPr>
            <p14:xfrm>
              <a:off x="4054187" y="2041407"/>
              <a:ext cx="238125" cy="32385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A7CF7083-F8C7-4E47-9903-52B0DCCD28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6120" y="2023274"/>
                <a:ext cx="273898" cy="359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718DE1B8-99F1-D011-980D-EB9197D48DCD}"/>
                  </a:ext>
                </a:extLst>
              </p14:cNvPr>
              <p14:cNvContentPartPr/>
              <p14:nvPr/>
            </p14:nvContentPartPr>
            <p14:xfrm>
              <a:off x="4694295" y="2060222"/>
              <a:ext cx="9525" cy="2286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718DE1B8-99F1-D011-980D-EB9197D48D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8045" y="2042474"/>
                <a:ext cx="952500" cy="263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1C24E606-31AD-40AB-A0F4-71A8091F6E45}"/>
                  </a:ext>
                </a:extLst>
              </p14:cNvPr>
              <p14:cNvContentPartPr/>
              <p14:nvPr/>
            </p14:nvContentPartPr>
            <p14:xfrm>
              <a:off x="4815182" y="2079036"/>
              <a:ext cx="152400" cy="257175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1C24E606-31AD-40AB-A0F4-71A8091F6E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7168" y="2061027"/>
                <a:ext cx="188068" cy="292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C6A5EA30-06B6-4CC8-9C37-A0B1A2550682}"/>
                  </a:ext>
                </a:extLst>
              </p14:cNvPr>
              <p14:cNvContentPartPr/>
              <p14:nvPr/>
            </p14:nvContentPartPr>
            <p14:xfrm>
              <a:off x="5079999" y="1975555"/>
              <a:ext cx="95250" cy="4191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C6A5EA30-06B6-4CC8-9C37-A0B1A25506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2027" y="1957490"/>
                <a:ext cx="130834" cy="454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3FAA0CD-80E7-84F8-E464-7D5E681F853E}"/>
                  </a:ext>
                </a:extLst>
              </p14:cNvPr>
              <p14:cNvContentPartPr/>
              <p14:nvPr/>
            </p14:nvContentPartPr>
            <p14:xfrm>
              <a:off x="3263904" y="1937925"/>
              <a:ext cx="142875" cy="55245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3FAA0CD-80E7-84F8-E464-7D5E681F85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45819" y="1919812"/>
                <a:ext cx="178684" cy="588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B9A6356-42E9-8A12-219C-14FE66B9D807}"/>
                  </a:ext>
                </a:extLst>
              </p14:cNvPr>
              <p14:cNvContentPartPr/>
              <p14:nvPr/>
            </p14:nvContentPartPr>
            <p14:xfrm>
              <a:off x="4393259" y="2182518"/>
              <a:ext cx="114300" cy="1905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B9A6356-42E9-8A12-219C-14FE66B9D8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74883" y="2160870"/>
                <a:ext cx="150685" cy="619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54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3233C-A294-2BCD-FCFC-8793AAB9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191" y="412045"/>
            <a:ext cx="5860814" cy="587963"/>
          </a:xfrm>
        </p:spPr>
        <p:txBody>
          <a:bodyPr>
            <a:normAutofit fontScale="90000"/>
          </a:bodyPr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Кодировщик</a:t>
            </a:r>
            <a:b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1337B55-97C2-1E4F-7294-DED807F02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504" y="964258"/>
            <a:ext cx="6978187" cy="5889978"/>
          </a:xfrm>
        </p:spPr>
      </p:pic>
    </p:spTree>
    <p:extLst>
      <p:ext uri="{BB962C8B-B14F-4D97-AF65-F5344CB8AC3E}">
        <p14:creationId xmlns:p14="http://schemas.microsoft.com/office/powerpoint/2010/main" val="90824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Рисунок 9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CD4FAD-7572-37A8-FA19-5B8B11CF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91" y="1183861"/>
            <a:ext cx="4570163" cy="5536882"/>
          </a:xfrm>
          <a:prstGeom prst="rect">
            <a:avLst/>
          </a:prstGeom>
        </p:spPr>
      </p:pic>
      <p:pic>
        <p:nvPicPr>
          <p:cNvPr id="91" name="Рисунок 9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BB649E1-F902-09E1-8BA4-AA3AFB6B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89" y="1970723"/>
            <a:ext cx="5020019" cy="306344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94B6C2-DA8E-0C60-18CA-F1A07D99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74" y="-115110"/>
            <a:ext cx="6839183" cy="1905000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Кодировщик «под капотом»</a:t>
            </a:r>
            <a:endParaRPr lang="ru-RU" err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Рукописный ввод 62">
                <a:extLst>
                  <a:ext uri="{FF2B5EF4-FFF2-40B4-BE49-F238E27FC236}">
                    <a16:creationId xmlns:a16="http://schemas.microsoft.com/office/drawing/2014/main" id="{ED527002-80BB-6F95-048D-FC9455C79EDA}"/>
                  </a:ext>
                </a:extLst>
              </p14:cNvPr>
              <p14:cNvContentPartPr/>
              <p14:nvPr/>
            </p14:nvContentPartPr>
            <p14:xfrm>
              <a:off x="807904" y="5820578"/>
              <a:ext cx="9524" cy="9524"/>
            </p14:xfrm>
          </p:contentPart>
        </mc:Choice>
        <mc:Fallback xmlns="">
          <p:pic>
            <p:nvPicPr>
              <p:cNvPr id="63" name="Рукописный ввод 62">
                <a:extLst>
                  <a:ext uri="{FF2B5EF4-FFF2-40B4-BE49-F238E27FC236}">
                    <a16:creationId xmlns:a16="http://schemas.microsoft.com/office/drawing/2014/main" id="{ED527002-80BB-6F95-048D-FC9455C79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704" y="534437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Рукописный ввод 63">
                <a:extLst>
                  <a:ext uri="{FF2B5EF4-FFF2-40B4-BE49-F238E27FC236}">
                    <a16:creationId xmlns:a16="http://schemas.microsoft.com/office/drawing/2014/main" id="{D3EAD868-EA64-DA68-B8B7-4BEC23C8AAC5}"/>
                  </a:ext>
                </a:extLst>
              </p14:cNvPr>
              <p14:cNvContentPartPr/>
              <p14:nvPr/>
            </p14:nvContentPartPr>
            <p14:xfrm>
              <a:off x="1331205" y="5857301"/>
              <a:ext cx="9524" cy="9524"/>
            </p14:xfrm>
          </p:contentPart>
        </mc:Choice>
        <mc:Fallback xmlns="">
          <p:pic>
            <p:nvPicPr>
              <p:cNvPr id="64" name="Рукописный ввод 63">
                <a:extLst>
                  <a:ext uri="{FF2B5EF4-FFF2-40B4-BE49-F238E27FC236}">
                    <a16:creationId xmlns:a16="http://schemas.microsoft.com/office/drawing/2014/main" id="{D3EAD868-EA64-DA68-B8B7-4BEC23C8AA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005" y="5381101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53B15B80-1AE7-E8D5-DB7B-3BD24FB68CCB}"/>
                  </a:ext>
                </a:extLst>
              </p14:cNvPr>
              <p14:cNvContentPartPr/>
              <p14:nvPr/>
            </p14:nvContentPartPr>
            <p14:xfrm>
              <a:off x="1927951" y="5811398"/>
              <a:ext cx="19049" cy="9524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53B15B80-1AE7-E8D5-DB7B-3BD24FB68C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7686" y="5335198"/>
                <a:ext cx="59173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B6848671-62C8-697F-3ABB-1800F94EB0AB}"/>
                  </a:ext>
                </a:extLst>
              </p14:cNvPr>
              <p14:cNvContentPartPr/>
              <p14:nvPr/>
            </p14:nvContentPartPr>
            <p14:xfrm>
              <a:off x="2708313" y="5811398"/>
              <a:ext cx="38099" cy="9524"/>
            </p14:xfrm>
          </p:contentPart>
        </mc:Choice>
        <mc:Fallback xmlns=""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B6848671-62C8-697F-3ABB-1800F94EB0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88261" y="5335198"/>
                <a:ext cx="77802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" name="Рукописный ввод 66">
                <a:extLst>
                  <a:ext uri="{FF2B5EF4-FFF2-40B4-BE49-F238E27FC236}">
                    <a16:creationId xmlns:a16="http://schemas.microsoft.com/office/drawing/2014/main" id="{45F12460-889B-C8AB-3514-8717D0E683BA}"/>
                  </a:ext>
                </a:extLst>
              </p14:cNvPr>
              <p14:cNvContentPartPr/>
              <p14:nvPr/>
            </p14:nvContentPartPr>
            <p14:xfrm>
              <a:off x="3295879" y="5820578"/>
              <a:ext cx="85725" cy="9524"/>
            </p14:xfrm>
          </p:contentPart>
        </mc:Choice>
        <mc:Fallback xmlns="">
          <p:pic>
            <p:nvPicPr>
              <p:cNvPr id="67" name="Рукописный ввод 66">
                <a:extLst>
                  <a:ext uri="{FF2B5EF4-FFF2-40B4-BE49-F238E27FC236}">
                    <a16:creationId xmlns:a16="http://schemas.microsoft.com/office/drawing/2014/main" id="{45F12460-889B-C8AB-3514-8717D0E683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77794" y="5344378"/>
                <a:ext cx="121534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Рукописный ввод 67">
                <a:extLst>
                  <a:ext uri="{FF2B5EF4-FFF2-40B4-BE49-F238E27FC236}">
                    <a16:creationId xmlns:a16="http://schemas.microsoft.com/office/drawing/2014/main" id="{B3549953-61AC-E3AB-6BFD-81E3A97252D7}"/>
                  </a:ext>
                </a:extLst>
              </p14:cNvPr>
              <p14:cNvContentPartPr/>
              <p14:nvPr/>
            </p14:nvContentPartPr>
            <p14:xfrm>
              <a:off x="4122144" y="5820578"/>
              <a:ext cx="57149" cy="9524"/>
            </p14:xfrm>
          </p:contentPart>
        </mc:Choice>
        <mc:Fallback xmlns="">
          <p:pic>
            <p:nvPicPr>
              <p:cNvPr id="68" name="Рукописный ввод 67">
                <a:extLst>
                  <a:ext uri="{FF2B5EF4-FFF2-40B4-BE49-F238E27FC236}">
                    <a16:creationId xmlns:a16="http://schemas.microsoft.com/office/drawing/2014/main" id="{B3549953-61AC-E3AB-6BFD-81E3A97252D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05531" y="5344378"/>
                <a:ext cx="90043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Рукописный ввод 68">
                <a:extLst>
                  <a:ext uri="{FF2B5EF4-FFF2-40B4-BE49-F238E27FC236}">
                    <a16:creationId xmlns:a16="http://schemas.microsoft.com/office/drawing/2014/main" id="{6DA2262E-184C-C99B-B903-7DDEA06EE6A7}"/>
                  </a:ext>
                </a:extLst>
              </p14:cNvPr>
              <p14:cNvContentPartPr/>
              <p14:nvPr/>
            </p14:nvContentPartPr>
            <p14:xfrm>
              <a:off x="4985132" y="5820578"/>
              <a:ext cx="133350" cy="19049"/>
            </p14:xfrm>
          </p:contentPart>
        </mc:Choice>
        <mc:Fallback xmlns="">
          <p:pic>
            <p:nvPicPr>
              <p:cNvPr id="69" name="Рукописный ввод 68">
                <a:extLst>
                  <a:ext uri="{FF2B5EF4-FFF2-40B4-BE49-F238E27FC236}">
                    <a16:creationId xmlns:a16="http://schemas.microsoft.com/office/drawing/2014/main" id="{6DA2262E-184C-C99B-B903-7DDEA06EE6A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67063" y="5802262"/>
                <a:ext cx="169127" cy="55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Рукописный ввод 69">
                <a:extLst>
                  <a:ext uri="{FF2B5EF4-FFF2-40B4-BE49-F238E27FC236}">
                    <a16:creationId xmlns:a16="http://schemas.microsoft.com/office/drawing/2014/main" id="{66EEBF2E-9597-2806-8D0D-88E0C0716B49}"/>
                  </a:ext>
                </a:extLst>
              </p14:cNvPr>
              <p14:cNvContentPartPr/>
              <p14:nvPr/>
            </p14:nvContentPartPr>
            <p14:xfrm>
              <a:off x="5398265" y="5820578"/>
              <a:ext cx="9524" cy="9524"/>
            </p14:xfrm>
          </p:contentPart>
        </mc:Choice>
        <mc:Fallback xmlns="">
          <p:pic>
            <p:nvPicPr>
              <p:cNvPr id="70" name="Рукописный ввод 69">
                <a:extLst>
                  <a:ext uri="{FF2B5EF4-FFF2-40B4-BE49-F238E27FC236}">
                    <a16:creationId xmlns:a16="http://schemas.microsoft.com/office/drawing/2014/main" id="{66EEBF2E-9597-2806-8D0D-88E0C0716B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58582" y="5344378"/>
                <a:ext cx="88097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516296DA-2581-463C-6382-CD7BB3A7E847}"/>
                  </a:ext>
                </a:extLst>
              </p14:cNvPr>
              <p14:cNvContentPartPr/>
              <p14:nvPr/>
            </p14:nvContentPartPr>
            <p14:xfrm>
              <a:off x="742695" y="1670892"/>
              <a:ext cx="485774" cy="809624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516296DA-2581-463C-6382-CD7BB3A7E84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4796" y="1652892"/>
                <a:ext cx="521214" cy="845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3" name="Рукописный ввод 72">
                <a:extLst>
                  <a:ext uri="{FF2B5EF4-FFF2-40B4-BE49-F238E27FC236}">
                    <a16:creationId xmlns:a16="http://schemas.microsoft.com/office/drawing/2014/main" id="{4F7304C7-6490-AD86-B4EC-47A80A2083CA}"/>
                  </a:ext>
                </a:extLst>
              </p14:cNvPr>
              <p14:cNvContentPartPr/>
              <p14:nvPr/>
            </p14:nvContentPartPr>
            <p14:xfrm>
              <a:off x="1082924" y="3001460"/>
              <a:ext cx="257174" cy="752474"/>
            </p14:xfrm>
          </p:contentPart>
        </mc:Choice>
        <mc:Fallback xmlns="">
          <p:pic>
            <p:nvPicPr>
              <p:cNvPr id="73" name="Рукописный ввод 72">
                <a:extLst>
                  <a:ext uri="{FF2B5EF4-FFF2-40B4-BE49-F238E27FC236}">
                    <a16:creationId xmlns:a16="http://schemas.microsoft.com/office/drawing/2014/main" id="{4F7304C7-6490-AD86-B4EC-47A80A2083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64965" y="2983501"/>
                <a:ext cx="292733" cy="788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4" name="Рукописный ввод 73">
                <a:extLst>
                  <a:ext uri="{FF2B5EF4-FFF2-40B4-BE49-F238E27FC236}">
                    <a16:creationId xmlns:a16="http://schemas.microsoft.com/office/drawing/2014/main" id="{B3FB5999-7877-C950-44E4-D1B26DCD8C3A}"/>
                  </a:ext>
                </a:extLst>
              </p14:cNvPr>
              <p14:cNvContentPartPr/>
              <p14:nvPr/>
            </p14:nvContentPartPr>
            <p14:xfrm>
              <a:off x="1081067" y="3819073"/>
              <a:ext cx="190499" cy="904874"/>
            </p14:xfrm>
          </p:contentPart>
        </mc:Choice>
        <mc:Fallback xmlns="">
          <p:pic>
            <p:nvPicPr>
              <p:cNvPr id="74" name="Рукописный ввод 73">
                <a:extLst>
                  <a:ext uri="{FF2B5EF4-FFF2-40B4-BE49-F238E27FC236}">
                    <a16:creationId xmlns:a16="http://schemas.microsoft.com/office/drawing/2014/main" id="{B3FB5999-7877-C950-44E4-D1B26DCD8C3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3493" y="3801176"/>
                <a:ext cx="225295" cy="940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5" name="Рукописный ввод 74">
                <a:extLst>
                  <a:ext uri="{FF2B5EF4-FFF2-40B4-BE49-F238E27FC236}">
                    <a16:creationId xmlns:a16="http://schemas.microsoft.com/office/drawing/2014/main" id="{442E7D02-F3DC-38B9-62C3-A90AC8823CEE}"/>
                  </a:ext>
                </a:extLst>
              </p14:cNvPr>
              <p14:cNvContentPartPr/>
              <p14:nvPr/>
            </p14:nvContentPartPr>
            <p14:xfrm>
              <a:off x="1149567" y="4810825"/>
              <a:ext cx="161925" cy="590549"/>
            </p14:xfrm>
          </p:contentPart>
        </mc:Choice>
        <mc:Fallback xmlns="">
          <p:pic>
            <p:nvPicPr>
              <p:cNvPr id="75" name="Рукописный ввод 74">
                <a:extLst>
                  <a:ext uri="{FF2B5EF4-FFF2-40B4-BE49-F238E27FC236}">
                    <a16:creationId xmlns:a16="http://schemas.microsoft.com/office/drawing/2014/main" id="{442E7D02-F3DC-38B9-62C3-A90AC8823CE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31734" y="4792787"/>
                <a:ext cx="197235" cy="626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6" name="Рукописный ввод 75">
                <a:extLst>
                  <a:ext uri="{FF2B5EF4-FFF2-40B4-BE49-F238E27FC236}">
                    <a16:creationId xmlns:a16="http://schemas.microsoft.com/office/drawing/2014/main" id="{42702B06-6758-C12C-36C1-6C70D6CA489D}"/>
                  </a:ext>
                </a:extLst>
              </p14:cNvPr>
              <p14:cNvContentPartPr/>
              <p14:nvPr/>
            </p14:nvContentPartPr>
            <p14:xfrm>
              <a:off x="1156771" y="6010890"/>
              <a:ext cx="180974" cy="504824"/>
            </p14:xfrm>
          </p:contentPart>
        </mc:Choice>
        <mc:Fallback xmlns="">
          <p:pic>
            <p:nvPicPr>
              <p:cNvPr id="76" name="Рукописный ввод 75">
                <a:extLst>
                  <a:ext uri="{FF2B5EF4-FFF2-40B4-BE49-F238E27FC236}">
                    <a16:creationId xmlns:a16="http://schemas.microsoft.com/office/drawing/2014/main" id="{42702B06-6758-C12C-36C1-6C70D6CA48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39063" y="5993052"/>
                <a:ext cx="216035" cy="540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7" name="Рукописный ввод 76">
                <a:extLst>
                  <a:ext uri="{FF2B5EF4-FFF2-40B4-BE49-F238E27FC236}">
                    <a16:creationId xmlns:a16="http://schemas.microsoft.com/office/drawing/2014/main" id="{1C32E165-4F50-5532-E204-5B3ACD306842}"/>
                  </a:ext>
                </a:extLst>
              </p14:cNvPr>
              <p14:cNvContentPartPr/>
              <p14:nvPr/>
            </p14:nvContentPartPr>
            <p14:xfrm>
              <a:off x="6948251" y="1212521"/>
              <a:ext cx="209549" cy="628649"/>
            </p14:xfrm>
          </p:contentPart>
        </mc:Choice>
        <mc:Fallback xmlns="">
          <p:pic>
            <p:nvPicPr>
              <p:cNvPr id="77" name="Рукописный ввод 76">
                <a:extLst>
                  <a:ext uri="{FF2B5EF4-FFF2-40B4-BE49-F238E27FC236}">
                    <a16:creationId xmlns:a16="http://schemas.microsoft.com/office/drawing/2014/main" id="{1C32E165-4F50-5532-E204-5B3ACD306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30553" y="1194404"/>
                <a:ext cx="244592" cy="6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8" name="Рукописный ввод 77">
                <a:extLst>
                  <a:ext uri="{FF2B5EF4-FFF2-40B4-BE49-F238E27FC236}">
                    <a16:creationId xmlns:a16="http://schemas.microsoft.com/office/drawing/2014/main" id="{B27621F0-37AE-9DF0-5D1E-16F98C78E58A}"/>
                  </a:ext>
                </a:extLst>
              </p14:cNvPr>
              <p14:cNvContentPartPr/>
              <p14:nvPr/>
            </p14:nvContentPartPr>
            <p14:xfrm>
              <a:off x="6975208" y="1899825"/>
              <a:ext cx="171449" cy="695325"/>
            </p14:xfrm>
          </p:contentPart>
        </mc:Choice>
        <mc:Fallback xmlns="">
          <p:pic>
            <p:nvPicPr>
              <p:cNvPr id="78" name="Рукописный ввод 77">
                <a:extLst>
                  <a:ext uri="{FF2B5EF4-FFF2-40B4-BE49-F238E27FC236}">
                    <a16:creationId xmlns:a16="http://schemas.microsoft.com/office/drawing/2014/main" id="{B27621F0-37AE-9DF0-5D1E-16F98C78E58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56812" y="1881727"/>
                <a:ext cx="207873" cy="731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9" name="Рукописный ввод 78">
                <a:extLst>
                  <a:ext uri="{FF2B5EF4-FFF2-40B4-BE49-F238E27FC236}">
                    <a16:creationId xmlns:a16="http://schemas.microsoft.com/office/drawing/2014/main" id="{6E7B1464-393D-B07A-36FF-EE0D5A5B3D7A}"/>
                  </a:ext>
                </a:extLst>
              </p14:cNvPr>
              <p14:cNvContentPartPr/>
              <p14:nvPr/>
            </p14:nvContentPartPr>
            <p14:xfrm>
              <a:off x="6984396" y="2645591"/>
              <a:ext cx="161925" cy="600075"/>
            </p14:xfrm>
          </p:contentPart>
        </mc:Choice>
        <mc:Fallback xmlns="">
          <p:pic>
            <p:nvPicPr>
              <p:cNvPr id="79" name="Рукописный ввод 78">
                <a:extLst>
                  <a:ext uri="{FF2B5EF4-FFF2-40B4-BE49-F238E27FC236}">
                    <a16:creationId xmlns:a16="http://schemas.microsoft.com/office/drawing/2014/main" id="{6E7B1464-393D-B07A-36FF-EE0D5A5B3D7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65995" y="2627742"/>
                <a:ext cx="198358" cy="635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0" name="Рукописный ввод 79">
                <a:extLst>
                  <a:ext uri="{FF2B5EF4-FFF2-40B4-BE49-F238E27FC236}">
                    <a16:creationId xmlns:a16="http://schemas.microsoft.com/office/drawing/2014/main" id="{1979E8CE-C906-1B8B-CF63-D3B508E2DCAB}"/>
                  </a:ext>
                </a:extLst>
              </p14:cNvPr>
              <p14:cNvContentPartPr/>
              <p14:nvPr/>
            </p14:nvContentPartPr>
            <p14:xfrm>
              <a:off x="6957190" y="3276878"/>
              <a:ext cx="142875" cy="847724"/>
            </p14:xfrm>
          </p:contentPart>
        </mc:Choice>
        <mc:Fallback xmlns="">
          <p:pic>
            <p:nvPicPr>
              <p:cNvPr id="80" name="Рукописный ввод 79">
                <a:extLst>
                  <a:ext uri="{FF2B5EF4-FFF2-40B4-BE49-F238E27FC236}">
                    <a16:creationId xmlns:a16="http://schemas.microsoft.com/office/drawing/2014/main" id="{1979E8CE-C906-1B8B-CF63-D3B508E2DCA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38826" y="3258818"/>
                <a:ext cx="179237" cy="883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1" name="Рукописный ввод 80">
                <a:extLst>
                  <a:ext uri="{FF2B5EF4-FFF2-40B4-BE49-F238E27FC236}">
                    <a16:creationId xmlns:a16="http://schemas.microsoft.com/office/drawing/2014/main" id="{8E8696C9-4918-3CC5-3191-3FE6AA79FEE4}"/>
                  </a:ext>
                </a:extLst>
              </p14:cNvPr>
              <p14:cNvContentPartPr/>
              <p14:nvPr/>
            </p14:nvContentPartPr>
            <p14:xfrm>
              <a:off x="6966088" y="4213951"/>
              <a:ext cx="180974" cy="609599"/>
            </p14:xfrm>
          </p:contentPart>
        </mc:Choice>
        <mc:Fallback xmlns="">
          <p:pic>
            <p:nvPicPr>
              <p:cNvPr id="81" name="Рукописный ввод 80">
                <a:extLst>
                  <a:ext uri="{FF2B5EF4-FFF2-40B4-BE49-F238E27FC236}">
                    <a16:creationId xmlns:a16="http://schemas.microsoft.com/office/drawing/2014/main" id="{8E8696C9-4918-3CC5-3191-3FE6AA79FEE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948205" y="4195905"/>
                <a:ext cx="216382" cy="645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2" name="Рукописный ввод 81">
                <a:extLst>
                  <a:ext uri="{FF2B5EF4-FFF2-40B4-BE49-F238E27FC236}">
                    <a16:creationId xmlns:a16="http://schemas.microsoft.com/office/drawing/2014/main" id="{5BA9EFD8-EC71-AC5D-01E5-721B6F09B174}"/>
                  </a:ext>
                </a:extLst>
              </p14:cNvPr>
              <p14:cNvContentPartPr/>
              <p14:nvPr/>
            </p14:nvContentPartPr>
            <p14:xfrm>
              <a:off x="6984359" y="4884145"/>
              <a:ext cx="161925" cy="657224"/>
            </p14:xfrm>
          </p:contentPart>
        </mc:Choice>
        <mc:Fallback xmlns="">
          <p:pic>
            <p:nvPicPr>
              <p:cNvPr id="82" name="Рукописный ввод 81">
                <a:extLst>
                  <a:ext uri="{FF2B5EF4-FFF2-40B4-BE49-F238E27FC236}">
                    <a16:creationId xmlns:a16="http://schemas.microsoft.com/office/drawing/2014/main" id="{5BA9EFD8-EC71-AC5D-01E5-721B6F09B17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66000" y="4866030"/>
                <a:ext cx="198276" cy="693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3" name="Рукописный ввод 82">
                <a:extLst>
                  <a:ext uri="{FF2B5EF4-FFF2-40B4-BE49-F238E27FC236}">
                    <a16:creationId xmlns:a16="http://schemas.microsoft.com/office/drawing/2014/main" id="{94744BDB-D1EE-EE46-BA87-B0B075AEF563}"/>
                  </a:ext>
                </a:extLst>
              </p14:cNvPr>
              <p14:cNvContentPartPr/>
              <p14:nvPr/>
            </p14:nvContentPartPr>
            <p14:xfrm>
              <a:off x="6949433" y="5608781"/>
              <a:ext cx="200024" cy="561975"/>
            </p14:xfrm>
          </p:contentPart>
        </mc:Choice>
        <mc:Fallback xmlns="">
          <p:pic>
            <p:nvPicPr>
              <p:cNvPr id="83" name="Рукописный ввод 82">
                <a:extLst>
                  <a:ext uri="{FF2B5EF4-FFF2-40B4-BE49-F238E27FC236}">
                    <a16:creationId xmlns:a16="http://schemas.microsoft.com/office/drawing/2014/main" id="{94744BDB-D1EE-EE46-BA87-B0B075AEF56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31669" y="5590792"/>
                <a:ext cx="235197" cy="597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4" name="Рукописный ввод 83">
                <a:extLst>
                  <a:ext uri="{FF2B5EF4-FFF2-40B4-BE49-F238E27FC236}">
                    <a16:creationId xmlns:a16="http://schemas.microsoft.com/office/drawing/2014/main" id="{ABC9B0CA-1C00-F972-22F7-CCAD0A8B1A4B}"/>
                  </a:ext>
                </a:extLst>
              </p14:cNvPr>
              <p14:cNvContentPartPr/>
              <p14:nvPr/>
            </p14:nvContentPartPr>
            <p14:xfrm>
              <a:off x="6976170" y="6264631"/>
              <a:ext cx="142875" cy="180974"/>
            </p14:xfrm>
          </p:contentPart>
        </mc:Choice>
        <mc:Fallback xmlns="">
          <p:pic>
            <p:nvPicPr>
              <p:cNvPr id="84" name="Рукописный ввод 83">
                <a:extLst>
                  <a:ext uri="{FF2B5EF4-FFF2-40B4-BE49-F238E27FC236}">
                    <a16:creationId xmlns:a16="http://schemas.microsoft.com/office/drawing/2014/main" id="{ABC9B0CA-1C00-F972-22F7-CCAD0A8B1A4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57711" y="6246642"/>
                <a:ext cx="179424" cy="216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5" name="Рукописный ввод 84">
                <a:extLst>
                  <a:ext uri="{FF2B5EF4-FFF2-40B4-BE49-F238E27FC236}">
                    <a16:creationId xmlns:a16="http://schemas.microsoft.com/office/drawing/2014/main" id="{03260223-B02E-E0B4-183F-4A24E0B2307B}"/>
                  </a:ext>
                </a:extLst>
              </p14:cNvPr>
              <p14:cNvContentPartPr/>
              <p14:nvPr/>
            </p14:nvContentPartPr>
            <p14:xfrm>
              <a:off x="7930075" y="1000299"/>
              <a:ext cx="885825" cy="476249"/>
            </p14:xfrm>
          </p:contentPart>
        </mc:Choice>
        <mc:Fallback xmlns="">
          <p:pic>
            <p:nvPicPr>
              <p:cNvPr id="85" name="Рукописный ввод 84">
                <a:extLst>
                  <a:ext uri="{FF2B5EF4-FFF2-40B4-BE49-F238E27FC236}">
                    <a16:creationId xmlns:a16="http://schemas.microsoft.com/office/drawing/2014/main" id="{03260223-B02E-E0B4-183F-4A24E0B2307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12048" y="982449"/>
                <a:ext cx="921518" cy="511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6" name="Рукописный ввод 85">
                <a:extLst>
                  <a:ext uri="{FF2B5EF4-FFF2-40B4-BE49-F238E27FC236}">
                    <a16:creationId xmlns:a16="http://schemas.microsoft.com/office/drawing/2014/main" id="{C1F2B11A-C983-3251-BBAE-FDA56AD2AD0B}"/>
                  </a:ext>
                </a:extLst>
              </p14:cNvPr>
              <p14:cNvContentPartPr/>
              <p14:nvPr/>
            </p14:nvContentPartPr>
            <p14:xfrm>
              <a:off x="7934631" y="4085424"/>
              <a:ext cx="1133474" cy="333374"/>
            </p14:xfrm>
          </p:contentPart>
        </mc:Choice>
        <mc:Fallback xmlns="">
          <p:pic>
            <p:nvPicPr>
              <p:cNvPr id="86" name="Рукописный ввод 85">
                <a:extLst>
                  <a:ext uri="{FF2B5EF4-FFF2-40B4-BE49-F238E27FC236}">
                    <a16:creationId xmlns:a16="http://schemas.microsoft.com/office/drawing/2014/main" id="{C1F2B11A-C983-3251-BBAE-FDA56AD2AD0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916588" y="4067306"/>
                <a:ext cx="1169200" cy="369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7" name="Рукописный ввод 86">
                <a:extLst>
                  <a:ext uri="{FF2B5EF4-FFF2-40B4-BE49-F238E27FC236}">
                    <a16:creationId xmlns:a16="http://schemas.microsoft.com/office/drawing/2014/main" id="{1B8F9915-1634-7A08-32FA-A8FF08966A59}"/>
                  </a:ext>
                </a:extLst>
              </p14:cNvPr>
              <p14:cNvContentPartPr/>
              <p14:nvPr/>
            </p14:nvContentPartPr>
            <p14:xfrm>
              <a:off x="9079735" y="4185695"/>
              <a:ext cx="2333624" cy="66674"/>
            </p14:xfrm>
          </p:contentPart>
        </mc:Choice>
        <mc:Fallback xmlns="">
          <p:pic>
            <p:nvPicPr>
              <p:cNvPr id="87" name="Рукописный ввод 86">
                <a:extLst>
                  <a:ext uri="{FF2B5EF4-FFF2-40B4-BE49-F238E27FC236}">
                    <a16:creationId xmlns:a16="http://schemas.microsoft.com/office/drawing/2014/main" id="{1B8F9915-1634-7A08-32FA-A8FF08966A5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061709" y="4167277"/>
                <a:ext cx="2369315" cy="103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8" name="Рукописный ввод 87">
                <a:extLst>
                  <a:ext uri="{FF2B5EF4-FFF2-40B4-BE49-F238E27FC236}">
                    <a16:creationId xmlns:a16="http://schemas.microsoft.com/office/drawing/2014/main" id="{A973288B-D650-8F87-A3F7-84648F31B212}"/>
                  </a:ext>
                </a:extLst>
              </p14:cNvPr>
              <p14:cNvContentPartPr/>
              <p14:nvPr/>
            </p14:nvContentPartPr>
            <p14:xfrm>
              <a:off x="8813494" y="861817"/>
              <a:ext cx="2971799" cy="276224"/>
            </p14:xfrm>
          </p:contentPart>
        </mc:Choice>
        <mc:Fallback xmlns="">
          <p:pic>
            <p:nvPicPr>
              <p:cNvPr id="88" name="Рукописный ввод 87">
                <a:extLst>
                  <a:ext uri="{FF2B5EF4-FFF2-40B4-BE49-F238E27FC236}">
                    <a16:creationId xmlns:a16="http://schemas.microsoft.com/office/drawing/2014/main" id="{A973288B-D650-8F87-A3F7-84648F31B21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795520" y="843880"/>
                <a:ext cx="3007387" cy="311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9" name="Рукописный ввод 88">
                <a:extLst>
                  <a:ext uri="{FF2B5EF4-FFF2-40B4-BE49-F238E27FC236}">
                    <a16:creationId xmlns:a16="http://schemas.microsoft.com/office/drawing/2014/main" id="{2D04E0A5-E84F-69AD-DDBC-64364945F924}"/>
                  </a:ext>
                </a:extLst>
              </p14:cNvPr>
              <p14:cNvContentPartPr/>
              <p14:nvPr/>
            </p14:nvContentPartPr>
            <p14:xfrm>
              <a:off x="11402458" y="4139427"/>
              <a:ext cx="466724" cy="47624"/>
            </p14:xfrm>
          </p:contentPart>
        </mc:Choice>
        <mc:Fallback xmlns="">
          <p:pic>
            <p:nvPicPr>
              <p:cNvPr id="89" name="Рукописный ввод 88">
                <a:extLst>
                  <a:ext uri="{FF2B5EF4-FFF2-40B4-BE49-F238E27FC236}">
                    <a16:creationId xmlns:a16="http://schemas.microsoft.com/office/drawing/2014/main" id="{2D04E0A5-E84F-69AD-DDBC-64364945F92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384548" y="4121388"/>
                <a:ext cx="502185" cy="833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86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5A47239-8716-2485-82FA-3A57D03434F7}"/>
              </a:ext>
            </a:extLst>
          </p:cNvPr>
          <p:cNvSpPr txBox="1">
            <a:spLocks/>
          </p:cNvSpPr>
          <p:nvPr/>
        </p:nvSpPr>
        <p:spPr>
          <a:xfrm>
            <a:off x="341330" y="-359703"/>
            <a:ext cx="1229547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Кодировщик-</a:t>
            </a:r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декодировщик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: что с ними делаем</a:t>
            </a:r>
            <a:endParaRPr lang="ru-RU" err="1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8F29CB-6395-5212-8C79-7356E83D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" y="1051674"/>
            <a:ext cx="8124237" cy="2060847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6EBFE00-71E0-ABFE-680E-F3CE0007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326" y="3344109"/>
            <a:ext cx="6957717" cy="33965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766268B3-E1EF-7602-4EE6-C6D9A3A85544}"/>
                  </a:ext>
                </a:extLst>
              </p14:cNvPr>
              <p14:cNvContentPartPr/>
              <p14:nvPr/>
            </p14:nvContentPartPr>
            <p14:xfrm>
              <a:off x="3330222" y="6453480"/>
              <a:ext cx="1543050" cy="47625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766268B3-E1EF-7602-4EE6-C6D9A3A855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2175" y="6433636"/>
                <a:ext cx="1578784" cy="86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DE6E1D9-E053-B3FC-7D57-E55DC8B57FF1}"/>
                  </a:ext>
                </a:extLst>
              </p14:cNvPr>
              <p14:cNvContentPartPr/>
              <p14:nvPr/>
            </p14:nvContentPartPr>
            <p14:xfrm>
              <a:off x="4707664" y="6378221"/>
              <a:ext cx="190500" cy="219075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DE6E1D9-E053-B3FC-7D57-E55DC8B57F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9726" y="6360175"/>
                <a:ext cx="226017" cy="254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60F2F17-6930-04A1-D880-1DDD3F5FFB61}"/>
                  </a:ext>
                </a:extLst>
              </p14:cNvPr>
              <p14:cNvContentPartPr/>
              <p14:nvPr/>
            </p14:nvContentPartPr>
            <p14:xfrm>
              <a:off x="788775" y="6056524"/>
              <a:ext cx="371475" cy="581025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60F2F17-6930-04A1-D880-1DDD3F5FFB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742" y="6038469"/>
                <a:ext cx="407180" cy="616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96AEDFF-04C7-1ECE-E848-890DB35C7EA4}"/>
                  </a:ext>
                </a:extLst>
              </p14:cNvPr>
              <p14:cNvContentPartPr/>
              <p14:nvPr/>
            </p14:nvContentPartPr>
            <p14:xfrm>
              <a:off x="1269999" y="6368815"/>
              <a:ext cx="9525" cy="200024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96AEDFF-04C7-1ECE-E848-890DB35C7E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3577" y="6350892"/>
                <a:ext cx="42041" cy="235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3F2AD5E-5F8B-4D3D-4EB0-6E0E692FFA2A}"/>
                  </a:ext>
                </a:extLst>
              </p14:cNvPr>
              <p14:cNvContentPartPr/>
              <p14:nvPr/>
            </p14:nvContentPartPr>
            <p14:xfrm>
              <a:off x="1194740" y="6331184"/>
              <a:ext cx="114300" cy="9525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3F2AD5E-5F8B-4D3D-4EB0-6E0E692FFA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7316" y="5854934"/>
                <a:ext cx="148799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25F0F9D-9611-2C5E-667C-242BCB75F544}"/>
                  </a:ext>
                </a:extLst>
              </p14:cNvPr>
              <p14:cNvContentPartPr/>
              <p14:nvPr/>
            </p14:nvContentPartPr>
            <p14:xfrm>
              <a:off x="1448740" y="6284147"/>
              <a:ext cx="9525" cy="2381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25F0F9D-9611-2C5E-667C-242BCB75F5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90" y="6266025"/>
                <a:ext cx="952500" cy="274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86C8A4C1-9932-4573-FDDA-56F0ECD380E4}"/>
                  </a:ext>
                </a:extLst>
              </p14:cNvPr>
              <p14:cNvContentPartPr/>
              <p14:nvPr/>
            </p14:nvContentPartPr>
            <p14:xfrm>
              <a:off x="1411184" y="6265332"/>
              <a:ext cx="152400" cy="238125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86C8A4C1-9932-4573-FDDA-56F0ECD380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2954" y="6247320"/>
                <a:ext cx="188495" cy="273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98DB8D2-4F42-CD65-18DB-044BEA633382}"/>
                  </a:ext>
                </a:extLst>
              </p14:cNvPr>
              <p14:cNvContentPartPr/>
              <p14:nvPr/>
            </p14:nvContentPartPr>
            <p14:xfrm>
              <a:off x="1711801" y="6198269"/>
              <a:ext cx="104775" cy="36195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98DB8D2-4F42-CD65-18DB-044BEA6333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93674" y="6180244"/>
                <a:ext cx="140667" cy="3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2A515081-C499-7C46-FF5E-08131F3DFA2C}"/>
                  </a:ext>
                </a:extLst>
              </p14:cNvPr>
              <p14:cNvContentPartPr/>
              <p14:nvPr/>
            </p14:nvContentPartPr>
            <p14:xfrm>
              <a:off x="1683925" y="6355174"/>
              <a:ext cx="190500" cy="1905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2A515081-C499-7C46-FF5E-08131F3DFA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66121" y="6340520"/>
                <a:ext cx="225751" cy="48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C899184-3DC9-76A5-97E8-F8CAF5D3E47E}"/>
                  </a:ext>
                </a:extLst>
              </p14:cNvPr>
              <p14:cNvContentPartPr/>
              <p14:nvPr/>
            </p14:nvContentPartPr>
            <p14:xfrm>
              <a:off x="2126073" y="6246518"/>
              <a:ext cx="9525" cy="29527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C899184-3DC9-76A5-97E8-F8CAF5D3E4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08434" y="6228358"/>
                <a:ext cx="44450" cy="331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C96EBAF6-801D-6D56-D4EF-D50F4B739937}"/>
                  </a:ext>
                </a:extLst>
              </p14:cNvPr>
              <p14:cNvContentPartPr/>
              <p14:nvPr/>
            </p14:nvContentPartPr>
            <p14:xfrm>
              <a:off x="2003777" y="6198451"/>
              <a:ext cx="438150" cy="47625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C96EBAF6-801D-6D56-D4EF-D50F4B7399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85597" y="6180680"/>
                <a:ext cx="474147" cy="82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4E81D3DA-675A-3531-C0CF-9279AAD71D22}"/>
                  </a:ext>
                </a:extLst>
              </p14:cNvPr>
              <p14:cNvContentPartPr/>
              <p14:nvPr/>
            </p14:nvContentPartPr>
            <p14:xfrm>
              <a:off x="2521184" y="6396626"/>
              <a:ext cx="790575" cy="47625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4E81D3DA-675A-3531-C0CF-9279AAD7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3159" y="6378987"/>
                <a:ext cx="826264" cy="82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4CED1E0D-5E00-8AED-656A-74A1D8521318}"/>
                  </a:ext>
                </a:extLst>
              </p14:cNvPr>
              <p14:cNvContentPartPr/>
              <p14:nvPr/>
            </p14:nvContentPartPr>
            <p14:xfrm>
              <a:off x="648729" y="5970637"/>
              <a:ext cx="1819275" cy="7620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4CED1E0D-5E00-8AED-656A-74A1D852131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0702" y="5952724"/>
                <a:ext cx="1854968" cy="797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8CDA2D8-5FEE-A6D6-8AC3-EB8F36A754EB}"/>
                  </a:ext>
                </a:extLst>
              </p14:cNvPr>
              <p14:cNvContentPartPr/>
              <p14:nvPr/>
            </p14:nvContentPartPr>
            <p14:xfrm>
              <a:off x="7279205" y="2652223"/>
              <a:ext cx="695325" cy="85725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8CDA2D8-5FEE-A6D6-8AC3-EB8F36A754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61107" y="2634511"/>
                <a:ext cx="731159" cy="120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633E2929-B908-0649-05EA-0CE8F731870E}"/>
                  </a:ext>
                </a:extLst>
              </p14:cNvPr>
              <p14:cNvContentPartPr/>
              <p14:nvPr/>
            </p14:nvContentPartPr>
            <p14:xfrm>
              <a:off x="7300148" y="2989813"/>
              <a:ext cx="609600" cy="9525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633E2929-B908-0649-05EA-0CE8F731870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82208" y="2971496"/>
                <a:ext cx="645121" cy="13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13728DB5-A960-E11A-6D37-336DB90D93EC}"/>
                  </a:ext>
                </a:extLst>
              </p14:cNvPr>
              <p14:cNvContentPartPr/>
              <p14:nvPr/>
            </p14:nvContentPartPr>
            <p14:xfrm>
              <a:off x="197554" y="2661379"/>
              <a:ext cx="504825" cy="3810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13728DB5-A960-E11A-6D37-336DB90D93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9447" y="2643902"/>
                <a:ext cx="540677" cy="72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02C538C4-3601-3AE7-2D25-223C9CC436AF}"/>
                  </a:ext>
                </a:extLst>
              </p14:cNvPr>
              <p14:cNvContentPartPr/>
              <p14:nvPr/>
            </p14:nvContentPartPr>
            <p14:xfrm>
              <a:off x="197555" y="2945118"/>
              <a:ext cx="457200" cy="85725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02C538C4-3601-3AE7-2D25-223C9CC436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9751" y="2928041"/>
                <a:ext cx="492451" cy="119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AF258AC9-ADAB-B566-5910-484EB369EBA0}"/>
                  </a:ext>
                </a:extLst>
              </p14:cNvPr>
              <p14:cNvContentPartPr/>
              <p14:nvPr/>
            </p14:nvContentPartPr>
            <p14:xfrm>
              <a:off x="4618254" y="4835406"/>
              <a:ext cx="333375" cy="561975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AF258AC9-ADAB-B566-5910-484EB369EB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00096" y="4817348"/>
                <a:ext cx="369327" cy="597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0D95A040-A566-4750-6BD4-E0BED5EEBD16}"/>
                  </a:ext>
                </a:extLst>
              </p14:cNvPr>
              <p14:cNvContentPartPr/>
              <p14:nvPr/>
            </p14:nvContentPartPr>
            <p14:xfrm>
              <a:off x="4409412" y="5587999"/>
              <a:ext cx="600075" cy="695325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0D95A040-A566-4750-6BD4-E0BED5EEBD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91542" y="5570069"/>
                <a:ext cx="635458" cy="730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2F1B0941-A5EB-5F28-EE23-95C1F9768B8F}"/>
                  </a:ext>
                </a:extLst>
              </p14:cNvPr>
              <p14:cNvContentPartPr/>
              <p14:nvPr/>
            </p14:nvContentPartPr>
            <p14:xfrm>
              <a:off x="4007555" y="3414888"/>
              <a:ext cx="9525" cy="3810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2F1B0941-A5EB-5F28-EE23-95C1F9768B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92672" y="3395449"/>
                <a:ext cx="38993" cy="76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9843ACD1-0D2B-7B83-C2F0-95DDE47EDCC4}"/>
                  </a:ext>
                </a:extLst>
              </p14:cNvPr>
              <p14:cNvContentPartPr/>
              <p14:nvPr/>
            </p14:nvContentPartPr>
            <p14:xfrm>
              <a:off x="4120443" y="3443110"/>
              <a:ext cx="9525" cy="9525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9843ACD1-0D2B-7B83-C2F0-95DDE47EDCC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03434" y="2966860"/>
                <a:ext cx="43203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17268CE0-038D-60BD-8E2B-9BA79F0627D6}"/>
                  </a:ext>
                </a:extLst>
              </p14:cNvPr>
              <p14:cNvContentPartPr/>
              <p14:nvPr/>
            </p14:nvContentPartPr>
            <p14:xfrm>
              <a:off x="4122460" y="3415670"/>
              <a:ext cx="9525" cy="1905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17268CE0-038D-60BD-8E2B-9BA79F0627D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99781" y="3396994"/>
                <a:ext cx="54429" cy="56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514E3FE-5F90-748F-6C6A-C33A5A42B0B7}"/>
                  </a:ext>
                </a:extLst>
              </p14:cNvPr>
              <p14:cNvContentPartPr/>
              <p14:nvPr/>
            </p14:nvContentPartPr>
            <p14:xfrm>
              <a:off x="3998148" y="3527777"/>
              <a:ext cx="133350" cy="66675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514E3FE-5F90-748F-6C6A-C33A5A42B0B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79980" y="3510681"/>
                <a:ext cx="169322" cy="100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02B0E759-3E08-55AD-B4E2-9FC33E1AD04E}"/>
                  </a:ext>
                </a:extLst>
              </p14:cNvPr>
              <p14:cNvContentPartPr/>
              <p14:nvPr/>
            </p14:nvContentPartPr>
            <p14:xfrm>
              <a:off x="5804369" y="3694581"/>
              <a:ext cx="1666875" cy="200024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02B0E759-3E08-55AD-B4E2-9FC33E1AD04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86325" y="3676626"/>
                <a:ext cx="1702601" cy="235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5277FB11-63E5-1B20-1C62-BA69DF279CB5}"/>
                  </a:ext>
                </a:extLst>
              </p14:cNvPr>
              <p14:cNvContentPartPr/>
              <p14:nvPr/>
            </p14:nvContentPartPr>
            <p14:xfrm>
              <a:off x="7403629" y="3621851"/>
              <a:ext cx="133350" cy="17145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5277FB11-63E5-1B20-1C62-BA69DF279CB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85943" y="3604066"/>
                <a:ext cx="168368" cy="206665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4CD214-3CCE-A3DB-F32C-F1A35F24F341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603069" y="3153302"/>
            <a:ext cx="4389495" cy="1162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7716B4FA-F9E5-5574-EB6D-D74DF3B0AF0A}"/>
                  </a:ext>
                </a:extLst>
              </p14:cNvPr>
              <p14:cNvContentPartPr/>
              <p14:nvPr/>
            </p14:nvContentPartPr>
            <p14:xfrm>
              <a:off x="10018888" y="4293440"/>
              <a:ext cx="657225" cy="7620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7716B4FA-F9E5-5574-EB6D-D74DF3B0AF0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000921" y="4275210"/>
                <a:ext cx="692799" cy="112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2C534ED6-DBB0-EB3F-0407-04AFCDC345E1}"/>
                  </a:ext>
                </a:extLst>
              </p14:cNvPr>
              <p14:cNvContentPartPr/>
              <p14:nvPr/>
            </p14:nvContentPartPr>
            <p14:xfrm>
              <a:off x="11228604" y="2897480"/>
              <a:ext cx="152400" cy="238125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2C534ED6-DBB0-EB3F-0407-04AFCDC345E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210547" y="2879867"/>
                <a:ext cx="188153" cy="27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BF2973FD-3585-3176-ECB1-306CF3F095B9}"/>
                  </a:ext>
                </a:extLst>
              </p14:cNvPr>
              <p14:cNvContentPartPr/>
              <p14:nvPr/>
            </p14:nvContentPartPr>
            <p14:xfrm>
              <a:off x="11316302" y="3367851"/>
              <a:ext cx="504825" cy="142875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BF2973FD-3585-3176-ECB1-306CF3F095B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298451" y="3350470"/>
                <a:ext cx="540170" cy="17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34BF0A61-0320-AC57-9BE6-024959DDA9B8}"/>
                  </a:ext>
                </a:extLst>
              </p14:cNvPr>
              <p14:cNvContentPartPr/>
              <p14:nvPr/>
            </p14:nvContentPartPr>
            <p14:xfrm>
              <a:off x="11854595" y="3367730"/>
              <a:ext cx="95250" cy="19050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34BF0A61-0320-AC57-9BE6-024959DDA9B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836136" y="3349758"/>
                <a:ext cx="131799" cy="5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3ECCA570-6A9D-76F1-F352-83DCA43EA166}"/>
                  </a:ext>
                </a:extLst>
              </p14:cNvPr>
              <p14:cNvContentPartPr/>
              <p14:nvPr/>
            </p14:nvContentPartPr>
            <p14:xfrm>
              <a:off x="11232443" y="2799680"/>
              <a:ext cx="9525" cy="9525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3ECCA570-6A9D-76F1-F352-83DCA43EA16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756193" y="2756385"/>
                <a:ext cx="9525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5A0B67A0-23E4-3071-F313-0A732AD0E57F}"/>
                  </a:ext>
                </a:extLst>
              </p14:cNvPr>
              <p14:cNvContentPartPr/>
              <p14:nvPr/>
            </p14:nvContentPartPr>
            <p14:xfrm>
              <a:off x="11354740" y="2812814"/>
              <a:ext cx="9525" cy="9525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5A0B67A0-23E4-3071-F313-0A732AD0E57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878490" y="233656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3BEBCB57-417C-6EF8-8F77-57619312C9A0}"/>
                  </a:ext>
                </a:extLst>
              </p14:cNvPr>
              <p14:cNvContentPartPr/>
              <p14:nvPr/>
            </p14:nvContentPartPr>
            <p14:xfrm>
              <a:off x="11467629" y="2841036"/>
              <a:ext cx="9525" cy="9525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3BEBCB57-417C-6EF8-8F77-57619312C9A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991379" y="236478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40C7A19-64D5-E390-D09A-A74B243205FE}"/>
                  </a:ext>
                </a:extLst>
              </p14:cNvPr>
              <p14:cNvContentPartPr/>
              <p14:nvPr/>
            </p14:nvContentPartPr>
            <p14:xfrm>
              <a:off x="11890962" y="3452518"/>
              <a:ext cx="9525" cy="9525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40C7A19-64D5-E390-D09A-A74B243205F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14712" y="2976268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9" name="Рукописный ввод 48">
                <a:extLst>
                  <a:ext uri="{FF2B5EF4-FFF2-40B4-BE49-F238E27FC236}">
                    <a16:creationId xmlns:a16="http://schemas.microsoft.com/office/drawing/2014/main" id="{8F255C9E-9A28-240B-B500-F80D82B5A39E}"/>
                  </a:ext>
                </a:extLst>
              </p14:cNvPr>
              <p14:cNvContentPartPr/>
              <p14:nvPr/>
            </p14:nvContentPartPr>
            <p14:xfrm>
              <a:off x="11966221" y="3461925"/>
              <a:ext cx="9525" cy="9525"/>
            </p14:xfrm>
          </p:contentPart>
        </mc:Choice>
        <mc:Fallback xmlns="">
          <p:pic>
            <p:nvPicPr>
              <p:cNvPr id="49" name="Рукописный ввод 48">
                <a:extLst>
                  <a:ext uri="{FF2B5EF4-FFF2-40B4-BE49-F238E27FC236}">
                    <a16:creationId xmlns:a16="http://schemas.microsoft.com/office/drawing/2014/main" id="{8F255C9E-9A28-240B-B500-F80D82B5A39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89971" y="2985675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Рукописный ввод 49">
                <a:extLst>
                  <a:ext uri="{FF2B5EF4-FFF2-40B4-BE49-F238E27FC236}">
                    <a16:creationId xmlns:a16="http://schemas.microsoft.com/office/drawing/2014/main" id="{6E8CD7ED-8558-01A5-D3A3-699A5F857D08}"/>
                  </a:ext>
                </a:extLst>
              </p14:cNvPr>
              <p14:cNvContentPartPr/>
              <p14:nvPr/>
            </p14:nvContentPartPr>
            <p14:xfrm>
              <a:off x="12050888" y="3461925"/>
              <a:ext cx="9525" cy="9525"/>
            </p14:xfrm>
          </p:contentPart>
        </mc:Choice>
        <mc:Fallback xmlns="">
          <p:pic>
            <p:nvPicPr>
              <p:cNvPr id="50" name="Рукописный ввод 49">
                <a:extLst>
                  <a:ext uri="{FF2B5EF4-FFF2-40B4-BE49-F238E27FC236}">
                    <a16:creationId xmlns:a16="http://schemas.microsoft.com/office/drawing/2014/main" id="{6E8CD7ED-8558-01A5-D3A3-699A5F857D0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574638" y="2985675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66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5A47239-8716-2485-82FA-3A57D03434F7}"/>
              </a:ext>
            </a:extLst>
          </p:cNvPr>
          <p:cNvSpPr txBox="1">
            <a:spLocks/>
          </p:cNvSpPr>
          <p:nvPr/>
        </p:nvSpPr>
        <p:spPr>
          <a:xfrm>
            <a:off x="2552070" y="-68073"/>
            <a:ext cx="8391406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Декодировщик</a:t>
            </a:r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«под капотом»</a:t>
            </a:r>
            <a:endParaRPr lang="ru-RU" err="1"/>
          </a:p>
        </p:txBody>
      </p:sp>
      <p:pic>
        <p:nvPicPr>
          <p:cNvPr id="61" name="Рисунок 6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1FBCBEB-CC50-5E2B-90FE-7D838605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6" y="1467556"/>
            <a:ext cx="5565422" cy="4628444"/>
          </a:xfrm>
          <a:prstGeom prst="rect">
            <a:avLst/>
          </a:prstGeom>
        </p:spPr>
      </p:pic>
      <p:pic>
        <p:nvPicPr>
          <p:cNvPr id="62" name="Рисунок 6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276594A-1ACF-E55F-E030-D2848BE0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326" y="1467521"/>
            <a:ext cx="4455348" cy="46285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Рукописный ввод 62">
                <a:extLst>
                  <a:ext uri="{FF2B5EF4-FFF2-40B4-BE49-F238E27FC236}">
                    <a16:creationId xmlns:a16="http://schemas.microsoft.com/office/drawing/2014/main" id="{5C4EC2E0-5352-F113-2D1F-B0527C235289}"/>
                  </a:ext>
                </a:extLst>
              </p14:cNvPr>
              <p14:cNvContentPartPr/>
              <p14:nvPr/>
            </p14:nvContentPartPr>
            <p14:xfrm>
              <a:off x="1136458" y="1833987"/>
              <a:ext cx="228600" cy="1276350"/>
            </p14:xfrm>
          </p:contentPart>
        </mc:Choice>
        <mc:Fallback xmlns="">
          <p:pic>
            <p:nvPicPr>
              <p:cNvPr id="63" name="Рукописный ввод 62">
                <a:extLst>
                  <a:ext uri="{FF2B5EF4-FFF2-40B4-BE49-F238E27FC236}">
                    <a16:creationId xmlns:a16="http://schemas.microsoft.com/office/drawing/2014/main" id="{5C4EC2E0-5352-F113-2D1F-B0527C2352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8599" y="1816030"/>
                <a:ext cx="263962" cy="1311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Рукописный ввод 63">
                <a:extLst>
                  <a:ext uri="{FF2B5EF4-FFF2-40B4-BE49-F238E27FC236}">
                    <a16:creationId xmlns:a16="http://schemas.microsoft.com/office/drawing/2014/main" id="{3BFB6B85-6B1F-DE3C-C207-5139E9FD143D}"/>
                  </a:ext>
                </a:extLst>
              </p14:cNvPr>
              <p14:cNvContentPartPr/>
              <p14:nvPr/>
            </p14:nvContentPartPr>
            <p14:xfrm>
              <a:off x="1166109" y="3169885"/>
              <a:ext cx="257175" cy="923925"/>
            </p14:xfrm>
          </p:contentPart>
        </mc:Choice>
        <mc:Fallback xmlns="">
          <p:pic>
            <p:nvPicPr>
              <p:cNvPr id="64" name="Рукописный ввод 63">
                <a:extLst>
                  <a:ext uri="{FF2B5EF4-FFF2-40B4-BE49-F238E27FC236}">
                    <a16:creationId xmlns:a16="http://schemas.microsoft.com/office/drawing/2014/main" id="{3BFB6B85-6B1F-DE3C-C207-5139E9FD14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422" y="3151903"/>
                <a:ext cx="292196" cy="959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1C1B9D7B-07FB-5266-F37A-F408365D03C2}"/>
                  </a:ext>
                </a:extLst>
              </p14:cNvPr>
              <p14:cNvContentPartPr/>
              <p14:nvPr/>
            </p14:nvContentPartPr>
            <p14:xfrm>
              <a:off x="1198373" y="4185761"/>
              <a:ext cx="257175" cy="866775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1C1B9D7B-07FB-5266-F37A-F408365D03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0588" y="4167771"/>
                <a:ext cx="292390" cy="902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A947FD1B-5158-CA06-355B-D0E8C42DED02}"/>
                  </a:ext>
                </a:extLst>
              </p14:cNvPr>
              <p14:cNvContentPartPr/>
              <p14:nvPr/>
            </p14:nvContentPartPr>
            <p14:xfrm>
              <a:off x="1119627" y="5145851"/>
              <a:ext cx="352425" cy="923925"/>
            </p14:xfrm>
          </p:contentPart>
        </mc:Choice>
        <mc:Fallback xmlns=""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A947FD1B-5158-CA06-355B-D0E8C42DED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517" y="5127869"/>
                <a:ext cx="388283" cy="959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Рукописный ввод 66">
                <a:extLst>
                  <a:ext uri="{FF2B5EF4-FFF2-40B4-BE49-F238E27FC236}">
                    <a16:creationId xmlns:a16="http://schemas.microsoft.com/office/drawing/2014/main" id="{5C587758-F872-AFFA-9D79-7724056B4793}"/>
                  </a:ext>
                </a:extLst>
              </p14:cNvPr>
              <p14:cNvContentPartPr/>
              <p14:nvPr/>
            </p14:nvContentPartPr>
            <p14:xfrm>
              <a:off x="7296649" y="1431451"/>
              <a:ext cx="323850" cy="1076325"/>
            </p14:xfrm>
          </p:contentPart>
        </mc:Choice>
        <mc:Fallback xmlns="">
          <p:pic>
            <p:nvPicPr>
              <p:cNvPr id="67" name="Рукописный ввод 66">
                <a:extLst>
                  <a:ext uri="{FF2B5EF4-FFF2-40B4-BE49-F238E27FC236}">
                    <a16:creationId xmlns:a16="http://schemas.microsoft.com/office/drawing/2014/main" id="{5C587758-F872-AFFA-9D79-7724056B47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8637" y="1413482"/>
                <a:ext cx="359513" cy="1111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Рукописный ввод 67">
                <a:extLst>
                  <a:ext uri="{FF2B5EF4-FFF2-40B4-BE49-F238E27FC236}">
                    <a16:creationId xmlns:a16="http://schemas.microsoft.com/office/drawing/2014/main" id="{EEA2C71C-3DAB-6CCB-7F8B-610086AE32D4}"/>
                  </a:ext>
                </a:extLst>
              </p14:cNvPr>
              <p14:cNvContentPartPr/>
              <p14:nvPr/>
            </p14:nvContentPartPr>
            <p14:xfrm>
              <a:off x="7179132" y="2568221"/>
              <a:ext cx="428625" cy="809625"/>
            </p14:xfrm>
          </p:contentPart>
        </mc:Choice>
        <mc:Fallback xmlns="">
          <p:pic>
            <p:nvPicPr>
              <p:cNvPr id="68" name="Рукописный ввод 67">
                <a:extLst>
                  <a:ext uri="{FF2B5EF4-FFF2-40B4-BE49-F238E27FC236}">
                    <a16:creationId xmlns:a16="http://schemas.microsoft.com/office/drawing/2014/main" id="{EEA2C71C-3DAB-6CCB-7F8B-610086AE32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61258" y="2550245"/>
                <a:ext cx="464016" cy="845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Рукописный ввод 68">
                <a:extLst>
                  <a:ext uri="{FF2B5EF4-FFF2-40B4-BE49-F238E27FC236}">
                    <a16:creationId xmlns:a16="http://schemas.microsoft.com/office/drawing/2014/main" id="{7C5E6EC7-7E60-888B-A8FB-CBAC1C26087A}"/>
                  </a:ext>
                </a:extLst>
              </p14:cNvPr>
              <p14:cNvContentPartPr/>
              <p14:nvPr/>
            </p14:nvContentPartPr>
            <p14:xfrm>
              <a:off x="7357911" y="3395860"/>
              <a:ext cx="247650" cy="981075"/>
            </p14:xfrm>
          </p:contentPart>
        </mc:Choice>
        <mc:Fallback xmlns="">
          <p:pic>
            <p:nvPicPr>
              <p:cNvPr id="69" name="Рукописный ввод 68">
                <a:extLst>
                  <a:ext uri="{FF2B5EF4-FFF2-40B4-BE49-F238E27FC236}">
                    <a16:creationId xmlns:a16="http://schemas.microsoft.com/office/drawing/2014/main" id="{7C5E6EC7-7E60-888B-A8FB-CBAC1C2608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9594" y="3377812"/>
                <a:ext cx="283918" cy="1016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Рукописный ввод 69">
                <a:extLst>
                  <a:ext uri="{FF2B5EF4-FFF2-40B4-BE49-F238E27FC236}">
                    <a16:creationId xmlns:a16="http://schemas.microsoft.com/office/drawing/2014/main" id="{0F5D6F03-776D-6CC4-0092-E48D92D3CDA7}"/>
                  </a:ext>
                </a:extLst>
              </p14:cNvPr>
              <p14:cNvContentPartPr/>
              <p14:nvPr/>
            </p14:nvContentPartPr>
            <p14:xfrm>
              <a:off x="7324413" y="4431677"/>
              <a:ext cx="304800" cy="723900"/>
            </p14:xfrm>
          </p:contentPart>
        </mc:Choice>
        <mc:Fallback xmlns="">
          <p:pic>
            <p:nvPicPr>
              <p:cNvPr id="70" name="Рукописный ввод 69">
                <a:extLst>
                  <a:ext uri="{FF2B5EF4-FFF2-40B4-BE49-F238E27FC236}">
                    <a16:creationId xmlns:a16="http://schemas.microsoft.com/office/drawing/2014/main" id="{0F5D6F03-776D-6CC4-0092-E48D92D3CD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06462" y="4413678"/>
                <a:ext cx="340342" cy="759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" name="Рукописный ввод 70">
                <a:extLst>
                  <a:ext uri="{FF2B5EF4-FFF2-40B4-BE49-F238E27FC236}">
                    <a16:creationId xmlns:a16="http://schemas.microsoft.com/office/drawing/2014/main" id="{88234A05-1A52-4E7F-D9DE-DD2523AA3848}"/>
                  </a:ext>
                </a:extLst>
              </p14:cNvPr>
              <p14:cNvContentPartPr/>
              <p14:nvPr/>
            </p14:nvContentPartPr>
            <p14:xfrm>
              <a:off x="7353743" y="5255504"/>
              <a:ext cx="190500" cy="571500"/>
            </p14:xfrm>
          </p:contentPart>
        </mc:Choice>
        <mc:Fallback xmlns="">
          <p:pic>
            <p:nvPicPr>
              <p:cNvPr id="71" name="Рукописный ввод 70">
                <a:extLst>
                  <a:ext uri="{FF2B5EF4-FFF2-40B4-BE49-F238E27FC236}">
                    <a16:creationId xmlns:a16="http://schemas.microsoft.com/office/drawing/2014/main" id="{88234A05-1A52-4E7F-D9DE-DD2523AA38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35805" y="5237521"/>
                <a:ext cx="226017" cy="6071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4112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Application>Microsoft Office PowerPoint</Application>
  <PresentationFormat>Широкоэкранный</PresentationFormat>
  <Slides>37</Slides>
  <Notes>1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38" baseType="lpstr">
      <vt:lpstr>Сетка</vt:lpstr>
      <vt:lpstr>Перенос произвольного стиля  с помощью «‎чутких к стилю»  нейронных сетей sanet</vt:lpstr>
      <vt:lpstr>Идея: Multi-level feature embedding</vt:lpstr>
      <vt:lpstr>Презентация PowerPoint</vt:lpstr>
      <vt:lpstr>Архитектура сети</vt:lpstr>
      <vt:lpstr>Кодировщик-декодировщик</vt:lpstr>
      <vt:lpstr>Кодировщик </vt:lpstr>
      <vt:lpstr>Кодировщик «под капотом»</vt:lpstr>
      <vt:lpstr>Презентация PowerPoint</vt:lpstr>
      <vt:lpstr>Презентация PowerPoint</vt:lpstr>
      <vt:lpstr>Архитектура сети</vt:lpstr>
      <vt:lpstr>Style-Attentional Module</vt:lpstr>
      <vt:lpstr>Презентация PowerPoint</vt:lpstr>
      <vt:lpstr>STYLE ATTENTIONAL MODULE</vt:lpstr>
      <vt:lpstr>STYLE-ATTENTIONAL MODULE «под капотом»</vt:lpstr>
      <vt:lpstr>Функция потерь</vt:lpstr>
      <vt:lpstr>Контентная и стилевая составляющие функции потерь</vt:lpstr>
      <vt:lpstr>Identity loss</vt:lpstr>
      <vt:lpstr>Составляющая Потерь идентичности в общей функции потерь</vt:lpstr>
      <vt:lpstr>преимущество составляющей потерь идентичности в функции потерь</vt:lpstr>
      <vt:lpstr>Реализация функции потерь</vt:lpstr>
      <vt:lpstr>Обучение</vt:lpstr>
      <vt:lpstr>СРАвнение результатов сетей</vt:lpstr>
      <vt:lpstr>Презентация PowerPoint</vt:lpstr>
      <vt:lpstr>Презентация PowerPoint</vt:lpstr>
      <vt:lpstr>Презентация PowerPoint</vt:lpstr>
      <vt:lpstr>Презентация PowerPoint</vt:lpstr>
      <vt:lpstr>Выделение контуров и фона</vt:lpstr>
      <vt:lpstr>Эта же Идея: Людям нужно сохранять лицо</vt:lpstr>
      <vt:lpstr>Презентация PowerPoint</vt:lpstr>
      <vt:lpstr>ИдеЯ: Нужно учесть Семантику</vt:lpstr>
      <vt:lpstr>Как можно Учесть семантику</vt:lpstr>
      <vt:lpstr>ИдеЯ: Нужен пространственный контроль и наложение цветов с учётом геометрии </vt:lpstr>
      <vt:lpstr>Как можно добавить пространственный контроль</vt:lpstr>
      <vt:lpstr>Идея: использовать что-то вместо vgg для промежуточных представлений? </vt:lpstr>
      <vt:lpstr>Идея: использовать не только 2 слоя из промежуточных представлений из vgg</vt:lpstr>
      <vt:lpstr>Идея: комбинировать результаты для разных размерностей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2</cp:revision>
  <dcterms:created xsi:type="dcterms:W3CDTF">2022-04-10T10:15:32Z</dcterms:created>
  <dcterms:modified xsi:type="dcterms:W3CDTF">2022-04-12T19:37:48Z</dcterms:modified>
</cp:coreProperties>
</file>